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6413"/>
  <p:notesSz cx="6856413" cy="12192000"/>
  <p:embeddedFontLst>
    <p:embeddedFont>
      <p:font typeface="MiSans" charset="-122"/>
      <p:regular r:id="rId19"/>
    </p:embeddedFont>
    <p:embeddedFont>
      <p:font typeface="微软雅黑" pitchFamily="34" charset="-122"/>
      <p:regular r:id="rId20"/>
      <p:bold r:id="rId21"/>
    </p:embeddedFon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Noto Sans SC" charset="-128"/>
      <p:regular r:id="rId26"/>
    </p:embeddedFont>
  </p:embeddedFontLst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-600" y="-102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55808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00934" y="-992100"/>
            <a:ext cx="4181070" cy="4181070"/>
          </a:xfrm>
          <a:custGeom>
            <a:avLst/>
            <a:gdLst/>
            <a:ahLst/>
            <a:cxnLst/>
            <a:rect l="l" t="t" r="r" b="b"/>
            <a:pathLst>
              <a:path w="4181070" h="4181070">
                <a:moveTo>
                  <a:pt x="2090535" y="0"/>
                </a:moveTo>
                <a:lnTo>
                  <a:pt x="2090535" y="0"/>
                </a:lnTo>
                <a:cubicBezTo>
                  <a:pt x="3244333" y="0"/>
                  <a:pt x="4181070" y="936737"/>
                  <a:pt x="4181070" y="2090535"/>
                </a:cubicBezTo>
                <a:lnTo>
                  <a:pt x="4181070" y="2090535"/>
                </a:lnTo>
                <a:cubicBezTo>
                  <a:pt x="4181070" y="3244333"/>
                  <a:pt x="3244333" y="4181070"/>
                  <a:pt x="2090535" y="4181070"/>
                </a:cubicBezTo>
                <a:lnTo>
                  <a:pt x="2090535" y="4181070"/>
                </a:lnTo>
                <a:cubicBezTo>
                  <a:pt x="936737" y="4181070"/>
                  <a:pt x="0" y="3244333"/>
                  <a:pt x="0" y="2090535"/>
                </a:cubicBezTo>
                <a:lnTo>
                  <a:pt x="0" y="2090535"/>
                </a:lnTo>
                <a:cubicBezTo>
                  <a:pt x="0" y="936737"/>
                  <a:pt x="936737" y="0"/>
                  <a:pt x="2090535" y="0"/>
                </a:cubicBezTo>
                <a:close/>
              </a:path>
            </a:pathLst>
          </a:custGeom>
          <a:solidFill>
            <a:srgbClr val="A8D8EA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836214" y="4348313"/>
            <a:ext cx="3344856" cy="3344856"/>
          </a:xfrm>
          <a:custGeom>
            <a:avLst/>
            <a:gdLst/>
            <a:ahLst/>
            <a:cxnLst/>
            <a:rect l="l" t="t" r="r" b="b"/>
            <a:pathLst>
              <a:path w="3344856" h="3344856">
                <a:moveTo>
                  <a:pt x="1672428" y="0"/>
                </a:moveTo>
                <a:lnTo>
                  <a:pt x="1672428" y="0"/>
                </a:lnTo>
                <a:cubicBezTo>
                  <a:pt x="2596084" y="0"/>
                  <a:pt x="3344856" y="748772"/>
                  <a:pt x="3344856" y="1672428"/>
                </a:cubicBezTo>
                <a:lnTo>
                  <a:pt x="3344856" y="1672428"/>
                </a:lnTo>
                <a:cubicBezTo>
                  <a:pt x="3344856" y="2596084"/>
                  <a:pt x="2596084" y="3344856"/>
                  <a:pt x="1672428" y="3344856"/>
                </a:cubicBezTo>
                <a:lnTo>
                  <a:pt x="1672428" y="3344856"/>
                </a:lnTo>
                <a:cubicBezTo>
                  <a:pt x="748772" y="3344856"/>
                  <a:pt x="0" y="2596084"/>
                  <a:pt x="0" y="1672428"/>
                </a:cubicBezTo>
                <a:lnTo>
                  <a:pt x="0" y="1672428"/>
                </a:lnTo>
                <a:cubicBezTo>
                  <a:pt x="0" y="748772"/>
                  <a:pt x="748772" y="0"/>
                  <a:pt x="1672428" y="0"/>
                </a:cubicBezTo>
                <a:close/>
              </a:path>
            </a:pathLst>
          </a:custGeom>
          <a:solidFill>
            <a:srgbClr val="FFD3B6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024666" y="535177"/>
            <a:ext cx="535177" cy="535177"/>
          </a:xfrm>
          <a:custGeom>
            <a:avLst/>
            <a:gdLst/>
            <a:ahLst/>
            <a:cxnLst/>
            <a:rect l="l" t="t" r="r" b="b"/>
            <a:pathLst>
              <a:path w="535177" h="535177">
                <a:moveTo>
                  <a:pt x="267588" y="0"/>
                </a:moveTo>
                <a:lnTo>
                  <a:pt x="267588" y="0"/>
                </a:lnTo>
                <a:cubicBezTo>
                  <a:pt x="415374" y="0"/>
                  <a:pt x="535177" y="119803"/>
                  <a:pt x="535177" y="267588"/>
                </a:cubicBezTo>
                <a:lnTo>
                  <a:pt x="535177" y="267588"/>
                </a:lnTo>
                <a:cubicBezTo>
                  <a:pt x="535177" y="415374"/>
                  <a:pt x="415374" y="535177"/>
                  <a:pt x="267588" y="535177"/>
                </a:cubicBezTo>
                <a:lnTo>
                  <a:pt x="267588" y="535177"/>
                </a:lnTo>
                <a:cubicBezTo>
                  <a:pt x="119803" y="535177"/>
                  <a:pt x="0" y="415374"/>
                  <a:pt x="0" y="267588"/>
                </a:cubicBezTo>
                <a:lnTo>
                  <a:pt x="0" y="267588"/>
                </a:lnTo>
                <a:cubicBezTo>
                  <a:pt x="0" y="119803"/>
                  <a:pt x="119803" y="0"/>
                  <a:pt x="267588" y="0"/>
                </a:cubicBezTo>
                <a:close/>
              </a:path>
            </a:pathLst>
          </a:custGeom>
          <a:solidFill>
            <a:srgbClr val="A8D8EA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191909" y="702420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200691" h="200691">
                <a:moveTo>
                  <a:pt x="100346" y="59580"/>
                </a:moveTo>
                <a:cubicBezTo>
                  <a:pt x="119383" y="59580"/>
                  <a:pt x="134840" y="44124"/>
                  <a:pt x="134840" y="25086"/>
                </a:cubicBezTo>
                <a:cubicBezTo>
                  <a:pt x="134840" y="6049"/>
                  <a:pt x="119383" y="-9407"/>
                  <a:pt x="100346" y="-9407"/>
                </a:cubicBezTo>
                <a:cubicBezTo>
                  <a:pt x="81308" y="-9407"/>
                  <a:pt x="65852" y="6049"/>
                  <a:pt x="65852" y="25086"/>
                </a:cubicBezTo>
                <a:cubicBezTo>
                  <a:pt x="65852" y="44124"/>
                  <a:pt x="81308" y="59580"/>
                  <a:pt x="100346" y="59580"/>
                </a:cubicBezTo>
                <a:close/>
                <a:moveTo>
                  <a:pt x="100346" y="176663"/>
                </a:moveTo>
                <a:lnTo>
                  <a:pt x="100346" y="118141"/>
                </a:lnTo>
                <a:cubicBezTo>
                  <a:pt x="106735" y="115476"/>
                  <a:pt x="113242" y="112771"/>
                  <a:pt x="119827" y="110027"/>
                </a:cubicBezTo>
                <a:cubicBezTo>
                  <a:pt x="135114" y="103677"/>
                  <a:pt x="151498" y="100385"/>
                  <a:pt x="168079" y="100385"/>
                </a:cubicBezTo>
                <a:lnTo>
                  <a:pt x="175605" y="100385"/>
                </a:lnTo>
                <a:lnTo>
                  <a:pt x="175605" y="163101"/>
                </a:lnTo>
                <a:lnTo>
                  <a:pt x="168079" y="163101"/>
                </a:lnTo>
                <a:cubicBezTo>
                  <a:pt x="144913" y="163101"/>
                  <a:pt x="121944" y="167687"/>
                  <a:pt x="100542" y="176624"/>
                </a:cubicBezTo>
                <a:lnTo>
                  <a:pt x="100346" y="176702"/>
                </a:lnTo>
                <a:close/>
                <a:moveTo>
                  <a:pt x="100346" y="90938"/>
                </a:moveTo>
                <a:lnTo>
                  <a:pt x="90507" y="86823"/>
                </a:lnTo>
                <a:cubicBezTo>
                  <a:pt x="72163" y="79179"/>
                  <a:pt x="52485" y="75259"/>
                  <a:pt x="32612" y="75259"/>
                </a:cubicBezTo>
                <a:lnTo>
                  <a:pt x="18815" y="75259"/>
                </a:lnTo>
                <a:cubicBezTo>
                  <a:pt x="8427" y="75259"/>
                  <a:pt x="0" y="83687"/>
                  <a:pt x="0" y="94074"/>
                </a:cubicBezTo>
                <a:lnTo>
                  <a:pt x="0" y="169333"/>
                </a:lnTo>
                <a:cubicBezTo>
                  <a:pt x="0" y="179721"/>
                  <a:pt x="8427" y="188148"/>
                  <a:pt x="18815" y="188148"/>
                </a:cubicBezTo>
                <a:lnTo>
                  <a:pt x="32612" y="188148"/>
                </a:lnTo>
                <a:cubicBezTo>
                  <a:pt x="52485" y="188148"/>
                  <a:pt x="72163" y="192068"/>
                  <a:pt x="90507" y="199711"/>
                </a:cubicBezTo>
                <a:lnTo>
                  <a:pt x="95524" y="201789"/>
                </a:lnTo>
                <a:cubicBezTo>
                  <a:pt x="98621" y="203082"/>
                  <a:pt x="102070" y="203082"/>
                  <a:pt x="105167" y="201789"/>
                </a:cubicBezTo>
                <a:lnTo>
                  <a:pt x="110184" y="199711"/>
                </a:lnTo>
                <a:cubicBezTo>
                  <a:pt x="128529" y="192068"/>
                  <a:pt x="148206" y="188148"/>
                  <a:pt x="168079" y="188148"/>
                </a:cubicBezTo>
                <a:lnTo>
                  <a:pt x="181877" y="188148"/>
                </a:lnTo>
                <a:cubicBezTo>
                  <a:pt x="192264" y="188148"/>
                  <a:pt x="200691" y="179721"/>
                  <a:pt x="200691" y="169333"/>
                </a:cubicBezTo>
                <a:lnTo>
                  <a:pt x="200691" y="94074"/>
                </a:lnTo>
                <a:cubicBezTo>
                  <a:pt x="200691" y="83687"/>
                  <a:pt x="192264" y="75259"/>
                  <a:pt x="181877" y="75259"/>
                </a:cubicBezTo>
                <a:lnTo>
                  <a:pt x="168079" y="75259"/>
                </a:lnTo>
                <a:cubicBezTo>
                  <a:pt x="148206" y="75259"/>
                  <a:pt x="128529" y="79179"/>
                  <a:pt x="110184" y="86823"/>
                </a:cubicBezTo>
                <a:lnTo>
                  <a:pt x="100346" y="9093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5827432" y="535177"/>
            <a:ext cx="535177" cy="535177"/>
          </a:xfrm>
          <a:custGeom>
            <a:avLst/>
            <a:gdLst/>
            <a:ahLst/>
            <a:cxnLst/>
            <a:rect l="l" t="t" r="r" b="b"/>
            <a:pathLst>
              <a:path w="535177" h="535177">
                <a:moveTo>
                  <a:pt x="267588" y="0"/>
                </a:moveTo>
                <a:lnTo>
                  <a:pt x="267588" y="0"/>
                </a:lnTo>
                <a:cubicBezTo>
                  <a:pt x="415374" y="0"/>
                  <a:pt x="535177" y="119803"/>
                  <a:pt x="535177" y="267588"/>
                </a:cubicBezTo>
                <a:lnTo>
                  <a:pt x="535177" y="267588"/>
                </a:lnTo>
                <a:cubicBezTo>
                  <a:pt x="535177" y="415374"/>
                  <a:pt x="415374" y="535177"/>
                  <a:pt x="267588" y="535177"/>
                </a:cubicBezTo>
                <a:lnTo>
                  <a:pt x="267588" y="535177"/>
                </a:lnTo>
                <a:cubicBezTo>
                  <a:pt x="119803" y="535177"/>
                  <a:pt x="0" y="415374"/>
                  <a:pt x="0" y="267588"/>
                </a:cubicBezTo>
                <a:lnTo>
                  <a:pt x="0" y="267588"/>
                </a:lnTo>
                <a:cubicBezTo>
                  <a:pt x="0" y="119803"/>
                  <a:pt x="119803" y="0"/>
                  <a:pt x="267588" y="0"/>
                </a:cubicBezTo>
                <a:close/>
              </a:path>
            </a:pathLst>
          </a:custGeom>
          <a:solidFill>
            <a:srgbClr val="FFD3B6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032304" y="702420"/>
            <a:ext cx="125432" cy="200691"/>
          </a:xfrm>
          <a:custGeom>
            <a:avLst/>
            <a:gdLst/>
            <a:ahLst/>
            <a:cxnLst/>
            <a:rect l="l" t="t" r="r" b="b"/>
            <a:pathLst>
              <a:path w="125432" h="200691">
                <a:moveTo>
                  <a:pt x="37630" y="25086"/>
                </a:moveTo>
                <a:cubicBezTo>
                  <a:pt x="37630" y="11241"/>
                  <a:pt x="48870" y="0"/>
                  <a:pt x="62716" y="0"/>
                </a:cubicBezTo>
                <a:cubicBezTo>
                  <a:pt x="76562" y="0"/>
                  <a:pt x="87802" y="11241"/>
                  <a:pt x="87802" y="25086"/>
                </a:cubicBezTo>
                <a:cubicBezTo>
                  <a:pt x="87802" y="38932"/>
                  <a:pt x="76562" y="50173"/>
                  <a:pt x="62716" y="50173"/>
                </a:cubicBezTo>
                <a:cubicBezTo>
                  <a:pt x="48870" y="50173"/>
                  <a:pt x="37630" y="38932"/>
                  <a:pt x="37630" y="25086"/>
                </a:cubicBezTo>
                <a:close/>
                <a:moveTo>
                  <a:pt x="56444" y="150519"/>
                </a:moveTo>
                <a:lnTo>
                  <a:pt x="56444" y="188148"/>
                </a:lnTo>
                <a:cubicBezTo>
                  <a:pt x="56444" y="195086"/>
                  <a:pt x="50839" y="200691"/>
                  <a:pt x="43901" y="200691"/>
                </a:cubicBezTo>
                <a:cubicBezTo>
                  <a:pt x="36963" y="200691"/>
                  <a:pt x="31358" y="195086"/>
                  <a:pt x="31358" y="188148"/>
                </a:cubicBezTo>
                <a:lnTo>
                  <a:pt x="31358" y="112810"/>
                </a:lnTo>
                <a:lnTo>
                  <a:pt x="23166" y="125824"/>
                </a:lnTo>
                <a:cubicBezTo>
                  <a:pt x="19481" y="131704"/>
                  <a:pt x="11720" y="133428"/>
                  <a:pt x="5880" y="129744"/>
                </a:cubicBezTo>
                <a:cubicBezTo>
                  <a:pt x="39" y="126059"/>
                  <a:pt x="-1764" y="118337"/>
                  <a:pt x="1921" y="112497"/>
                </a:cubicBezTo>
                <a:lnTo>
                  <a:pt x="17560" y="87685"/>
                </a:lnTo>
                <a:cubicBezTo>
                  <a:pt x="27321" y="72123"/>
                  <a:pt x="44372" y="62716"/>
                  <a:pt x="62716" y="62716"/>
                </a:cubicBezTo>
                <a:cubicBezTo>
                  <a:pt x="81060" y="62716"/>
                  <a:pt x="98111" y="72123"/>
                  <a:pt x="107872" y="87646"/>
                </a:cubicBezTo>
                <a:lnTo>
                  <a:pt x="123511" y="112497"/>
                </a:lnTo>
                <a:cubicBezTo>
                  <a:pt x="127196" y="118377"/>
                  <a:pt x="125432" y="126098"/>
                  <a:pt x="119592" y="129783"/>
                </a:cubicBezTo>
                <a:cubicBezTo>
                  <a:pt x="113751" y="133468"/>
                  <a:pt x="105990" y="131704"/>
                  <a:pt x="102306" y="125863"/>
                </a:cubicBezTo>
                <a:lnTo>
                  <a:pt x="94074" y="112810"/>
                </a:lnTo>
                <a:lnTo>
                  <a:pt x="94074" y="188148"/>
                </a:lnTo>
                <a:cubicBezTo>
                  <a:pt x="94074" y="195086"/>
                  <a:pt x="88469" y="200691"/>
                  <a:pt x="81531" y="200691"/>
                </a:cubicBezTo>
                <a:cubicBezTo>
                  <a:pt x="74593" y="200691"/>
                  <a:pt x="68988" y="195086"/>
                  <a:pt x="68988" y="188148"/>
                </a:cubicBezTo>
                <a:lnTo>
                  <a:pt x="68988" y="150519"/>
                </a:lnTo>
                <a:lnTo>
                  <a:pt x="56444" y="15051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630197" y="535177"/>
            <a:ext cx="535177" cy="535177"/>
          </a:xfrm>
          <a:custGeom>
            <a:avLst/>
            <a:gdLst/>
            <a:ahLst/>
            <a:cxnLst/>
            <a:rect l="l" t="t" r="r" b="b"/>
            <a:pathLst>
              <a:path w="535177" h="535177">
                <a:moveTo>
                  <a:pt x="267588" y="0"/>
                </a:moveTo>
                <a:lnTo>
                  <a:pt x="267588" y="0"/>
                </a:lnTo>
                <a:cubicBezTo>
                  <a:pt x="415374" y="0"/>
                  <a:pt x="535177" y="119803"/>
                  <a:pt x="535177" y="267588"/>
                </a:cubicBezTo>
                <a:lnTo>
                  <a:pt x="535177" y="267588"/>
                </a:lnTo>
                <a:cubicBezTo>
                  <a:pt x="535177" y="415374"/>
                  <a:pt x="415374" y="535177"/>
                  <a:pt x="267588" y="535177"/>
                </a:cubicBezTo>
                <a:lnTo>
                  <a:pt x="267588" y="535177"/>
                </a:lnTo>
                <a:cubicBezTo>
                  <a:pt x="119803" y="535177"/>
                  <a:pt x="0" y="415374"/>
                  <a:pt x="0" y="267588"/>
                </a:cubicBezTo>
                <a:lnTo>
                  <a:pt x="0" y="267588"/>
                </a:lnTo>
                <a:cubicBezTo>
                  <a:pt x="0" y="119803"/>
                  <a:pt x="119803" y="0"/>
                  <a:pt x="267588" y="0"/>
                </a:cubicBezTo>
                <a:close/>
              </a:path>
            </a:pathLst>
          </a:custGeom>
          <a:solidFill>
            <a:srgbClr val="FFAAA5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772353" y="702420"/>
            <a:ext cx="250864" cy="200691"/>
          </a:xfrm>
          <a:custGeom>
            <a:avLst/>
            <a:gdLst/>
            <a:ahLst/>
            <a:cxnLst/>
            <a:rect l="l" t="t" r="r" b="b"/>
            <a:pathLst>
              <a:path w="250864" h="200691">
                <a:moveTo>
                  <a:pt x="50173" y="12543"/>
                </a:moveTo>
                <a:cubicBezTo>
                  <a:pt x="36336" y="12543"/>
                  <a:pt x="25086" y="23793"/>
                  <a:pt x="25086" y="37630"/>
                </a:cubicBezTo>
                <a:lnTo>
                  <a:pt x="25086" y="131704"/>
                </a:lnTo>
                <a:lnTo>
                  <a:pt x="50173" y="131704"/>
                </a:lnTo>
                <a:lnTo>
                  <a:pt x="50173" y="37630"/>
                </a:lnTo>
                <a:lnTo>
                  <a:pt x="200691" y="37630"/>
                </a:lnTo>
                <a:lnTo>
                  <a:pt x="200691" y="131704"/>
                </a:lnTo>
                <a:lnTo>
                  <a:pt x="225778" y="131704"/>
                </a:lnTo>
                <a:lnTo>
                  <a:pt x="225778" y="37630"/>
                </a:lnTo>
                <a:cubicBezTo>
                  <a:pt x="225778" y="23793"/>
                  <a:pt x="214528" y="12543"/>
                  <a:pt x="200691" y="12543"/>
                </a:cubicBezTo>
                <a:lnTo>
                  <a:pt x="50173" y="12543"/>
                </a:lnTo>
                <a:close/>
                <a:moveTo>
                  <a:pt x="7526" y="150519"/>
                </a:moveTo>
                <a:cubicBezTo>
                  <a:pt x="3371" y="150519"/>
                  <a:pt x="0" y="153890"/>
                  <a:pt x="0" y="158044"/>
                </a:cubicBezTo>
                <a:cubicBezTo>
                  <a:pt x="0" y="174664"/>
                  <a:pt x="13484" y="188148"/>
                  <a:pt x="30104" y="188148"/>
                </a:cubicBezTo>
                <a:lnTo>
                  <a:pt x="220760" y="188148"/>
                </a:lnTo>
                <a:cubicBezTo>
                  <a:pt x="237380" y="188148"/>
                  <a:pt x="250864" y="174664"/>
                  <a:pt x="250864" y="158044"/>
                </a:cubicBezTo>
                <a:cubicBezTo>
                  <a:pt x="250864" y="153890"/>
                  <a:pt x="247493" y="150519"/>
                  <a:pt x="243338" y="150519"/>
                </a:cubicBezTo>
                <a:lnTo>
                  <a:pt x="7526" y="15051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2256798" y="1271045"/>
            <a:ext cx="7368030" cy="566404"/>
          </a:xfrm>
          <a:custGeom>
            <a:avLst/>
            <a:gdLst/>
            <a:ahLst/>
            <a:cxnLst/>
            <a:rect l="l" t="t" r="r" b="b"/>
            <a:pathLst>
              <a:path w="7368030" h="566404">
                <a:moveTo>
                  <a:pt x="534972" y="0"/>
                </a:moveTo>
                <a:lnTo>
                  <a:pt x="6833057" y="0"/>
                </a:lnTo>
                <a:cubicBezTo>
                  <a:pt x="7128316" y="0"/>
                  <a:pt x="7368030" y="126899"/>
                  <a:pt x="7368030" y="283202"/>
                </a:cubicBezTo>
                <a:lnTo>
                  <a:pt x="7368030" y="283202"/>
                </a:lnTo>
                <a:cubicBezTo>
                  <a:pt x="7368030" y="439506"/>
                  <a:pt x="7128316" y="566404"/>
                  <a:pt x="6833057" y="566404"/>
                </a:cubicBezTo>
                <a:lnTo>
                  <a:pt x="534972" y="566404"/>
                </a:lnTo>
                <a:cubicBezTo>
                  <a:pt x="239713" y="566404"/>
                  <a:pt x="0" y="439506"/>
                  <a:pt x="0" y="283202"/>
                </a:cubicBezTo>
                <a:lnTo>
                  <a:pt x="0" y="283202"/>
                </a:lnTo>
                <a:cubicBezTo>
                  <a:pt x="0" y="126899"/>
                  <a:pt x="239713" y="0"/>
                  <a:pt x="534972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1" name="Text 9"/>
          <p:cNvSpPr/>
          <p:nvPr/>
        </p:nvSpPr>
        <p:spPr>
          <a:xfrm>
            <a:off x="2696331" y="1271045"/>
            <a:ext cx="6671946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kern="0" spc="3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🌈 </a:t>
            </a:r>
            <a:r>
              <a:rPr lang="en-US" sz="16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Proiectul „Împreună pentru o incluziune de succes” </a:t>
            </a:r>
            <a:endParaRPr lang="en-US" sz="1600" dirty="0"/>
          </a:p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Project code: 2024-1-RO01-KA122-SCH-000231722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68446" y="1772774"/>
            <a:ext cx="8999627" cy="15051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741" b="1" dirty="0" err="1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Educație</a:t>
            </a:r>
            <a:r>
              <a:rPr lang="en-US" sz="4741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4741" b="1" dirty="0" err="1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modernă</a:t>
            </a:r>
            <a:r>
              <a:rPr lang="ro-RO" sz="4741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o-RO" sz="1600" dirty="0"/>
              <a:t>  </a:t>
            </a:r>
            <a:r>
              <a:rPr lang="en-US" sz="4741" b="1" dirty="0" err="1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în</a:t>
            </a:r>
            <a:r>
              <a:rPr lang="en-US" sz="4741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grădiniță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26049" y="3411753"/>
            <a:ext cx="1337942" cy="66897"/>
          </a:xfrm>
          <a:custGeom>
            <a:avLst/>
            <a:gdLst/>
            <a:ahLst/>
            <a:cxnLst/>
            <a:rect l="l" t="t" r="r" b="b"/>
            <a:pathLst>
              <a:path w="1337942" h="66897">
                <a:moveTo>
                  <a:pt x="33449" y="0"/>
                </a:moveTo>
                <a:lnTo>
                  <a:pt x="1304494" y="0"/>
                </a:lnTo>
                <a:cubicBezTo>
                  <a:pt x="1322967" y="0"/>
                  <a:pt x="1337942" y="14975"/>
                  <a:pt x="1337942" y="33449"/>
                </a:cubicBezTo>
                <a:lnTo>
                  <a:pt x="1337942" y="33449"/>
                </a:lnTo>
                <a:cubicBezTo>
                  <a:pt x="1337942" y="51922"/>
                  <a:pt x="1322967" y="66897"/>
                  <a:pt x="1304494" y="66897"/>
                </a:cubicBezTo>
                <a:lnTo>
                  <a:pt x="33449" y="66897"/>
                </a:lnTo>
                <a:cubicBezTo>
                  <a:pt x="14975" y="66897"/>
                  <a:pt x="0" y="51922"/>
                  <a:pt x="0" y="33449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14" name="Text 12"/>
          <p:cNvSpPr/>
          <p:nvPr/>
        </p:nvSpPr>
        <p:spPr>
          <a:xfrm>
            <a:off x="2832479" y="3612444"/>
            <a:ext cx="6522469" cy="3261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8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RED-uri interactive, povești incluzive și resurse digitale pentru preșcolari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321931" y="4189431"/>
            <a:ext cx="8546107" cy="1287770"/>
          </a:xfrm>
          <a:custGeom>
            <a:avLst/>
            <a:gdLst/>
            <a:ahLst/>
            <a:cxnLst/>
            <a:rect l="l" t="t" r="r" b="b"/>
            <a:pathLst>
              <a:path w="8546107" h="1287770">
                <a:moveTo>
                  <a:pt x="200686" y="0"/>
                </a:moveTo>
                <a:lnTo>
                  <a:pt x="8345421" y="0"/>
                </a:lnTo>
                <a:cubicBezTo>
                  <a:pt x="8456257" y="0"/>
                  <a:pt x="8546107" y="89850"/>
                  <a:pt x="8546107" y="200686"/>
                </a:cubicBezTo>
                <a:lnTo>
                  <a:pt x="8546107" y="1087084"/>
                </a:lnTo>
                <a:cubicBezTo>
                  <a:pt x="8546107" y="1197919"/>
                  <a:pt x="8456257" y="1287770"/>
                  <a:pt x="8345421" y="1287770"/>
                </a:cubicBezTo>
                <a:lnTo>
                  <a:pt x="200686" y="1287770"/>
                </a:lnTo>
                <a:cubicBezTo>
                  <a:pt x="89850" y="1287770"/>
                  <a:pt x="0" y="1197919"/>
                  <a:pt x="0" y="1087084"/>
                </a:cubicBezTo>
                <a:lnTo>
                  <a:pt x="0" y="200686"/>
                </a:lnTo>
                <a:cubicBezTo>
                  <a:pt x="0" y="89924"/>
                  <a:pt x="89924" y="0"/>
                  <a:pt x="20068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2068650" y="4348313"/>
            <a:ext cx="7927309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4" b="1" kern="0" spc="53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Autori: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818128" y="4716246"/>
            <a:ext cx="192329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Prof. Sălcudean Valentina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628772" y="4758058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027012" y="4758058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321178" y="4758058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2259215" y="5059095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758913" y="5059095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920781" y="4742632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084954" y="4742632"/>
            <a:ext cx="1981827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Prof. Andrea Timea Fărcaș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255719" y="5059095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2708843" y="4716246"/>
            <a:ext cx="1421564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Prof. </a:t>
            </a:r>
            <a:r>
              <a:rPr lang="ro-RO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Bunea Iuliana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760534" y="6187984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6897" y="0"/>
                </a:moveTo>
                <a:lnTo>
                  <a:pt x="66897" y="0"/>
                </a:lnTo>
                <a:cubicBezTo>
                  <a:pt x="103843" y="0"/>
                  <a:pt x="133794" y="29951"/>
                  <a:pt x="133794" y="66897"/>
                </a:cubicBezTo>
                <a:lnTo>
                  <a:pt x="133794" y="66897"/>
                </a:lnTo>
                <a:cubicBezTo>
                  <a:pt x="133794" y="103843"/>
                  <a:pt x="103843" y="133794"/>
                  <a:pt x="66897" y="133794"/>
                </a:cubicBezTo>
                <a:lnTo>
                  <a:pt x="66897" y="133794"/>
                </a:lnTo>
                <a:cubicBezTo>
                  <a:pt x="29951" y="133794"/>
                  <a:pt x="0" y="103843"/>
                  <a:pt x="0" y="66897"/>
                </a:cubicBezTo>
                <a:lnTo>
                  <a:pt x="0" y="66897"/>
                </a:lnTo>
                <a:cubicBezTo>
                  <a:pt x="0" y="29951"/>
                  <a:pt x="29951" y="0"/>
                  <a:pt x="66897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3" name="Shape 31"/>
          <p:cNvSpPr/>
          <p:nvPr/>
        </p:nvSpPr>
        <p:spPr>
          <a:xfrm>
            <a:off x="6028123" y="6187984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6897" y="0"/>
                </a:moveTo>
                <a:lnTo>
                  <a:pt x="66897" y="0"/>
                </a:lnTo>
                <a:cubicBezTo>
                  <a:pt x="103843" y="0"/>
                  <a:pt x="133794" y="29951"/>
                  <a:pt x="133794" y="66897"/>
                </a:cubicBezTo>
                <a:lnTo>
                  <a:pt x="133794" y="66897"/>
                </a:lnTo>
                <a:cubicBezTo>
                  <a:pt x="133794" y="103843"/>
                  <a:pt x="103843" y="133794"/>
                  <a:pt x="66897" y="133794"/>
                </a:cubicBezTo>
                <a:lnTo>
                  <a:pt x="66897" y="133794"/>
                </a:lnTo>
                <a:cubicBezTo>
                  <a:pt x="29951" y="133794"/>
                  <a:pt x="0" y="103843"/>
                  <a:pt x="0" y="66897"/>
                </a:cubicBezTo>
                <a:lnTo>
                  <a:pt x="0" y="66897"/>
                </a:lnTo>
                <a:cubicBezTo>
                  <a:pt x="0" y="29951"/>
                  <a:pt x="29951" y="0"/>
                  <a:pt x="66897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4" name="Shape 32"/>
          <p:cNvSpPr/>
          <p:nvPr/>
        </p:nvSpPr>
        <p:spPr>
          <a:xfrm>
            <a:off x="6295711" y="6187984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6897" y="0"/>
                </a:moveTo>
                <a:lnTo>
                  <a:pt x="66897" y="0"/>
                </a:lnTo>
                <a:cubicBezTo>
                  <a:pt x="103843" y="0"/>
                  <a:pt x="133794" y="29951"/>
                  <a:pt x="133794" y="66897"/>
                </a:cubicBezTo>
                <a:lnTo>
                  <a:pt x="133794" y="66897"/>
                </a:lnTo>
                <a:cubicBezTo>
                  <a:pt x="133794" y="103843"/>
                  <a:pt x="103843" y="133794"/>
                  <a:pt x="66897" y="133794"/>
                </a:cubicBezTo>
                <a:lnTo>
                  <a:pt x="66897" y="133794"/>
                </a:lnTo>
                <a:cubicBezTo>
                  <a:pt x="29951" y="133794"/>
                  <a:pt x="0" y="103843"/>
                  <a:pt x="0" y="66897"/>
                </a:cubicBezTo>
                <a:lnTo>
                  <a:pt x="0" y="66897"/>
                </a:lnTo>
                <a:cubicBezTo>
                  <a:pt x="0" y="29951"/>
                  <a:pt x="29951" y="0"/>
                  <a:pt x="66897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pic>
        <p:nvPicPr>
          <p:cNvPr id="35" name="Image 0" descr="https://kimi-img.moonshot.cn/pub/slides/26-02-20-21:34:56-d6c6602vb1u4abdhegq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50" y="311279"/>
            <a:ext cx="1503627" cy="1526170"/>
          </a:xfrm>
          <a:prstGeom prst="rect">
            <a:avLst/>
          </a:prstGeom>
        </p:spPr>
      </p:pic>
      <p:pic>
        <p:nvPicPr>
          <p:cNvPr id="36" name="Image 1" descr="https://kimi-img.moonshot.cn/pub/slides/26-02-20-21:35:20-d6c6666947o92706oou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3142" y="5788863"/>
            <a:ext cx="4428393" cy="98531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75583" y="-975583"/>
            <a:ext cx="2926749" cy="2926749"/>
          </a:xfrm>
          <a:custGeom>
            <a:avLst/>
            <a:gdLst/>
            <a:ahLst/>
            <a:cxnLst/>
            <a:rect l="l" t="t" r="r" b="b"/>
            <a:pathLst>
              <a:path w="2926749" h="2926749">
                <a:moveTo>
                  <a:pt x="1463374" y="0"/>
                </a:moveTo>
                <a:lnTo>
                  <a:pt x="1463374" y="0"/>
                </a:lnTo>
                <a:cubicBezTo>
                  <a:pt x="2271574" y="0"/>
                  <a:pt x="2926749" y="655175"/>
                  <a:pt x="2926749" y="1463374"/>
                </a:cubicBezTo>
                <a:lnTo>
                  <a:pt x="2926749" y="1463374"/>
                </a:lnTo>
                <a:cubicBezTo>
                  <a:pt x="2926749" y="2271574"/>
                  <a:pt x="2271574" y="2926749"/>
                  <a:pt x="1463374" y="2926749"/>
                </a:cubicBezTo>
                <a:lnTo>
                  <a:pt x="1463374" y="2926749"/>
                </a:lnTo>
                <a:cubicBezTo>
                  <a:pt x="655175" y="2926749"/>
                  <a:pt x="0" y="2271574"/>
                  <a:pt x="0" y="1463374"/>
                </a:cubicBezTo>
                <a:lnTo>
                  <a:pt x="0" y="1463374"/>
                </a:lnTo>
                <a:cubicBezTo>
                  <a:pt x="0" y="655175"/>
                  <a:pt x="655175" y="0"/>
                  <a:pt x="1463374" y="0"/>
                </a:cubicBezTo>
                <a:close/>
              </a:path>
            </a:pathLst>
          </a:custGeom>
          <a:solidFill>
            <a:srgbClr val="A8D8EA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517677" y="5184527"/>
            <a:ext cx="2508642" cy="2508642"/>
          </a:xfrm>
          <a:custGeom>
            <a:avLst/>
            <a:gdLst/>
            <a:ahLst/>
            <a:cxnLst/>
            <a:rect l="l" t="t" r="r" b="b"/>
            <a:pathLst>
              <a:path w="2508642" h="2508642">
                <a:moveTo>
                  <a:pt x="1254321" y="0"/>
                </a:moveTo>
                <a:lnTo>
                  <a:pt x="1254321" y="0"/>
                </a:lnTo>
                <a:cubicBezTo>
                  <a:pt x="1946600" y="0"/>
                  <a:pt x="2508642" y="562042"/>
                  <a:pt x="2508642" y="1254321"/>
                </a:cubicBezTo>
                <a:lnTo>
                  <a:pt x="2508642" y="1254321"/>
                </a:lnTo>
                <a:cubicBezTo>
                  <a:pt x="2508642" y="1946600"/>
                  <a:pt x="1946600" y="2508642"/>
                  <a:pt x="1254321" y="2508642"/>
                </a:cubicBezTo>
                <a:lnTo>
                  <a:pt x="1254321" y="2508642"/>
                </a:lnTo>
                <a:cubicBezTo>
                  <a:pt x="562042" y="2508642"/>
                  <a:pt x="0" y="1946600"/>
                  <a:pt x="0" y="1254321"/>
                </a:cubicBezTo>
                <a:lnTo>
                  <a:pt x="0" y="1254321"/>
                </a:lnTo>
                <a:cubicBezTo>
                  <a:pt x="0" y="562042"/>
                  <a:pt x="562042" y="0"/>
                  <a:pt x="1254321" y="0"/>
                </a:cubicBezTo>
                <a:close/>
              </a:path>
            </a:pathLst>
          </a:custGeom>
          <a:solidFill>
            <a:srgbClr val="FFD3B6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416315" y="334486"/>
            <a:ext cx="1354667" cy="301037"/>
          </a:xfrm>
          <a:custGeom>
            <a:avLst/>
            <a:gdLst/>
            <a:ahLst/>
            <a:cxnLst/>
            <a:rect l="l" t="t" r="r" b="b"/>
            <a:pathLst>
              <a:path w="1354667" h="301037">
                <a:moveTo>
                  <a:pt x="150519" y="0"/>
                </a:moveTo>
                <a:lnTo>
                  <a:pt x="1204148" y="0"/>
                </a:lnTo>
                <a:cubicBezTo>
                  <a:pt x="1287222" y="0"/>
                  <a:pt x="1354667" y="67445"/>
                  <a:pt x="1354667" y="150519"/>
                </a:cubicBezTo>
                <a:lnTo>
                  <a:pt x="1354667" y="150519"/>
                </a:lnTo>
                <a:cubicBezTo>
                  <a:pt x="1354667" y="233592"/>
                  <a:pt x="1287222" y="301037"/>
                  <a:pt x="1204148" y="301037"/>
                </a:cubicBezTo>
                <a:lnTo>
                  <a:pt x="150519" y="301037"/>
                </a:lnTo>
                <a:cubicBezTo>
                  <a:pt x="67389" y="301037"/>
                  <a:pt x="0" y="233648"/>
                  <a:pt x="0" y="150519"/>
                </a:cubicBezTo>
                <a:lnTo>
                  <a:pt x="0" y="150519"/>
                </a:lnTo>
                <a:cubicBezTo>
                  <a:pt x="0" y="67389"/>
                  <a:pt x="67389" y="0"/>
                  <a:pt x="15051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" name="Text 3"/>
          <p:cNvSpPr/>
          <p:nvPr/>
        </p:nvSpPr>
        <p:spPr>
          <a:xfrm>
            <a:off x="5550109" y="409745"/>
            <a:ext cx="1089887" cy="150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4" b="1" kern="0" spc="53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📑 NAVIGAȚIE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59226" y="702420"/>
            <a:ext cx="11673547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37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Cuprins interactiv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693637" y="1103802"/>
            <a:ext cx="802765" cy="50173"/>
          </a:xfrm>
          <a:custGeom>
            <a:avLst/>
            <a:gdLst/>
            <a:ahLst/>
            <a:cxnLst/>
            <a:rect l="l" t="t" r="r" b="b"/>
            <a:pathLst>
              <a:path w="802765" h="50173">
                <a:moveTo>
                  <a:pt x="25086" y="0"/>
                </a:moveTo>
                <a:lnTo>
                  <a:pt x="777679" y="0"/>
                </a:lnTo>
                <a:cubicBezTo>
                  <a:pt x="791534" y="0"/>
                  <a:pt x="802765" y="11232"/>
                  <a:pt x="802765" y="25086"/>
                </a:cubicBezTo>
                <a:lnTo>
                  <a:pt x="802765" y="25086"/>
                </a:lnTo>
                <a:cubicBezTo>
                  <a:pt x="802765" y="38941"/>
                  <a:pt x="791534" y="50173"/>
                  <a:pt x="777679" y="50173"/>
                </a:cubicBezTo>
                <a:lnTo>
                  <a:pt x="25086" y="50173"/>
                </a:lnTo>
                <a:cubicBezTo>
                  <a:pt x="11241" y="50173"/>
                  <a:pt x="0" y="38932"/>
                  <a:pt x="0" y="25086"/>
                </a:cubicBezTo>
                <a:lnTo>
                  <a:pt x="0" y="25086"/>
                </a:lnTo>
                <a:cubicBezTo>
                  <a:pt x="0" y="11241"/>
                  <a:pt x="11241" y="0"/>
                  <a:pt x="25086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8" name="Shape 6"/>
          <p:cNvSpPr/>
          <p:nvPr/>
        </p:nvSpPr>
        <p:spPr>
          <a:xfrm>
            <a:off x="351210" y="1287770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1210" y="1287770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0" name="Shape 8"/>
          <p:cNvSpPr/>
          <p:nvPr/>
        </p:nvSpPr>
        <p:spPr>
          <a:xfrm>
            <a:off x="501728" y="1501004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1" name="Text 9"/>
          <p:cNvSpPr/>
          <p:nvPr/>
        </p:nvSpPr>
        <p:spPr>
          <a:xfrm>
            <a:off x="464099" y="1501004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36560" y="1482189"/>
            <a:ext cx="2232691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Educația incluzivă în grădiniță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36560" y="1687062"/>
            <a:ext cx="2215967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Fundamentul unei grădinițe moderne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51210" y="2182519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51210" y="2182519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16" name="Shape 14"/>
          <p:cNvSpPr/>
          <p:nvPr/>
        </p:nvSpPr>
        <p:spPr>
          <a:xfrm>
            <a:off x="501728" y="2395753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17" name="Text 15"/>
          <p:cNvSpPr/>
          <p:nvPr/>
        </p:nvSpPr>
        <p:spPr>
          <a:xfrm>
            <a:off x="464099" y="2395753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36560" y="2376938"/>
            <a:ext cx="2358123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Colectarea selectivă – Wordwall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36560" y="2581811"/>
            <a:ext cx="2341399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Reciclarea prin joc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51210" y="3077267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351210" y="3077267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2" name="Shape 20"/>
          <p:cNvSpPr/>
          <p:nvPr/>
        </p:nvSpPr>
        <p:spPr>
          <a:xfrm>
            <a:off x="501728" y="3290502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3" name="Text 21"/>
          <p:cNvSpPr/>
          <p:nvPr/>
        </p:nvSpPr>
        <p:spPr>
          <a:xfrm>
            <a:off x="464099" y="3290502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36560" y="3271687"/>
            <a:ext cx="1521909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Prietenii Pământului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36560" y="3476560"/>
            <a:ext cx="1505185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Educație ecologică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51210" y="3972016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51210" y="3972016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8" name="Shape 26"/>
          <p:cNvSpPr/>
          <p:nvPr/>
        </p:nvSpPr>
        <p:spPr>
          <a:xfrm>
            <a:off x="501728" y="4185251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9" name="Text 27"/>
          <p:cNvSpPr/>
          <p:nvPr/>
        </p:nvSpPr>
        <p:spPr>
          <a:xfrm>
            <a:off x="464099" y="4185251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36560" y="4166436"/>
            <a:ext cx="1053630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Orașul verde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36560" y="4371309"/>
            <a:ext cx="1036905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Macheta ecologică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51210" y="4866765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351210" y="4866765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4" name="Shape 32"/>
          <p:cNvSpPr/>
          <p:nvPr/>
        </p:nvSpPr>
        <p:spPr>
          <a:xfrm>
            <a:off x="501728" y="5080000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5" name="Text 33"/>
          <p:cNvSpPr/>
          <p:nvPr/>
        </p:nvSpPr>
        <p:spPr>
          <a:xfrm>
            <a:off x="464099" y="5080000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936560" y="5061185"/>
            <a:ext cx="1923292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Eu sunt un copil minunat!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936560" y="5266058"/>
            <a:ext cx="1906568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Dezvoltarea stimei de sine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351210" y="5761514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351210" y="5761514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0" name="Shape 38"/>
          <p:cNvSpPr/>
          <p:nvPr/>
        </p:nvSpPr>
        <p:spPr>
          <a:xfrm>
            <a:off x="501728" y="5974749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1" name="Text 39"/>
          <p:cNvSpPr/>
          <p:nvPr/>
        </p:nvSpPr>
        <p:spPr>
          <a:xfrm>
            <a:off x="464099" y="5974749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06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936560" y="5955934"/>
            <a:ext cx="1396477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Vânătorii de forme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36560" y="6160807"/>
            <a:ext cx="1379753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Orașul Geometric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178641" y="1287770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6178641" y="1287770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6" name="Shape 44"/>
          <p:cNvSpPr/>
          <p:nvPr/>
        </p:nvSpPr>
        <p:spPr>
          <a:xfrm>
            <a:off x="6329160" y="1501004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7" name="Text 45"/>
          <p:cNvSpPr/>
          <p:nvPr/>
        </p:nvSpPr>
        <p:spPr>
          <a:xfrm>
            <a:off x="6291530" y="1501004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07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763991" y="1482189"/>
            <a:ext cx="1480099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Așa da! Așa nu!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763991" y="1687062"/>
            <a:ext cx="1463374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Comportamente prosociale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178641" y="2182519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1" name="Shape 49"/>
          <p:cNvSpPr/>
          <p:nvPr/>
        </p:nvSpPr>
        <p:spPr>
          <a:xfrm>
            <a:off x="6178641" y="2182519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2" name="Shape 50"/>
          <p:cNvSpPr/>
          <p:nvPr/>
        </p:nvSpPr>
        <p:spPr>
          <a:xfrm>
            <a:off x="6329160" y="2395753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3" name="Text 51"/>
          <p:cNvSpPr/>
          <p:nvPr/>
        </p:nvSpPr>
        <p:spPr>
          <a:xfrm>
            <a:off x="6291530" y="2395753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08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763991" y="2376938"/>
            <a:ext cx="1170700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Prietenii naturii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763991" y="2581811"/>
            <a:ext cx="1153975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Explorarea naturii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178641" y="3077267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7" name="Shape 55"/>
          <p:cNvSpPr/>
          <p:nvPr/>
        </p:nvSpPr>
        <p:spPr>
          <a:xfrm>
            <a:off x="6178641" y="3077267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58" name="Shape 56"/>
          <p:cNvSpPr/>
          <p:nvPr/>
        </p:nvSpPr>
        <p:spPr>
          <a:xfrm>
            <a:off x="6329160" y="3290502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59" name="Text 57"/>
          <p:cNvSpPr/>
          <p:nvPr/>
        </p:nvSpPr>
        <p:spPr>
          <a:xfrm>
            <a:off x="6291530" y="3290502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09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6763991" y="3271687"/>
            <a:ext cx="1220872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Elmer în zăpadă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6763991" y="3476560"/>
            <a:ext cx="1204148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Poveste incluzivă</a:t>
            </a:r>
            <a:endParaRPr lang="en-US" sz="1600" dirty="0"/>
          </a:p>
        </p:txBody>
      </p:sp>
      <p:sp>
        <p:nvSpPr>
          <p:cNvPr id="62" name="Shape 60"/>
          <p:cNvSpPr/>
          <p:nvPr/>
        </p:nvSpPr>
        <p:spPr>
          <a:xfrm>
            <a:off x="6178641" y="3972016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3" name="Shape 61"/>
          <p:cNvSpPr/>
          <p:nvPr/>
        </p:nvSpPr>
        <p:spPr>
          <a:xfrm>
            <a:off x="6178641" y="3972016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64" name="Shape 62"/>
          <p:cNvSpPr/>
          <p:nvPr/>
        </p:nvSpPr>
        <p:spPr>
          <a:xfrm>
            <a:off x="6329160" y="4185251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65" name="Text 63"/>
          <p:cNvSpPr/>
          <p:nvPr/>
        </p:nvSpPr>
        <p:spPr>
          <a:xfrm>
            <a:off x="6291530" y="4185251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6763991" y="4166436"/>
            <a:ext cx="1413202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Flipbook interactiv</a:t>
            </a:r>
            <a:endParaRPr lang="en-US" sz="1600" dirty="0"/>
          </a:p>
        </p:txBody>
      </p:sp>
      <p:sp>
        <p:nvSpPr>
          <p:cNvPr id="67" name="Text 65"/>
          <p:cNvSpPr/>
          <p:nvPr/>
        </p:nvSpPr>
        <p:spPr>
          <a:xfrm>
            <a:off x="6763991" y="4371309"/>
            <a:ext cx="1396477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Elmer digital</a:t>
            </a:r>
            <a:endParaRPr lang="en-US" sz="1600" dirty="0"/>
          </a:p>
        </p:txBody>
      </p:sp>
      <p:sp>
        <p:nvSpPr>
          <p:cNvPr id="68" name="Shape 66"/>
          <p:cNvSpPr/>
          <p:nvPr/>
        </p:nvSpPr>
        <p:spPr>
          <a:xfrm>
            <a:off x="6178641" y="4866765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9" name="Shape 67"/>
          <p:cNvSpPr/>
          <p:nvPr/>
        </p:nvSpPr>
        <p:spPr>
          <a:xfrm>
            <a:off x="6178641" y="4866765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70" name="Shape 68"/>
          <p:cNvSpPr/>
          <p:nvPr/>
        </p:nvSpPr>
        <p:spPr>
          <a:xfrm>
            <a:off x="6329160" y="5080000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71" name="Text 69"/>
          <p:cNvSpPr/>
          <p:nvPr/>
        </p:nvSpPr>
        <p:spPr>
          <a:xfrm>
            <a:off x="6291530" y="5080000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11</a:t>
            </a:r>
            <a:endParaRPr lang="en-US" sz="1600" dirty="0"/>
          </a:p>
        </p:txBody>
      </p:sp>
      <p:sp>
        <p:nvSpPr>
          <p:cNvPr id="72" name="Text 70"/>
          <p:cNvSpPr/>
          <p:nvPr/>
        </p:nvSpPr>
        <p:spPr>
          <a:xfrm>
            <a:off x="6763991" y="5061185"/>
            <a:ext cx="1730963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Recomandări metodice</a:t>
            </a:r>
            <a:endParaRPr lang="en-US" sz="1600" dirty="0"/>
          </a:p>
        </p:txBody>
      </p:sp>
      <p:sp>
        <p:nvSpPr>
          <p:cNvPr id="73" name="Text 71"/>
          <p:cNvSpPr/>
          <p:nvPr/>
        </p:nvSpPr>
        <p:spPr>
          <a:xfrm>
            <a:off x="6763991" y="5266058"/>
            <a:ext cx="1714239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Utilizarea RED-urilor</a:t>
            </a:r>
            <a:endParaRPr lang="en-US" sz="1600" dirty="0"/>
          </a:p>
        </p:txBody>
      </p:sp>
      <p:sp>
        <p:nvSpPr>
          <p:cNvPr id="74" name="Shape 72"/>
          <p:cNvSpPr/>
          <p:nvPr/>
        </p:nvSpPr>
        <p:spPr>
          <a:xfrm>
            <a:off x="6178641" y="5761514"/>
            <a:ext cx="5677893" cy="760955"/>
          </a:xfrm>
          <a:custGeom>
            <a:avLst/>
            <a:gdLst/>
            <a:ahLst/>
            <a:cxnLst/>
            <a:rect l="l" t="t" r="r" b="b"/>
            <a:pathLst>
              <a:path w="5677893" h="760955">
                <a:moveTo>
                  <a:pt x="33449" y="0"/>
                </a:moveTo>
                <a:lnTo>
                  <a:pt x="5544102" y="0"/>
                </a:lnTo>
                <a:cubicBezTo>
                  <a:pt x="5617993" y="0"/>
                  <a:pt x="5677893" y="59900"/>
                  <a:pt x="5677893" y="133791"/>
                </a:cubicBezTo>
                <a:lnTo>
                  <a:pt x="5677893" y="627164"/>
                </a:lnTo>
                <a:cubicBezTo>
                  <a:pt x="5677893" y="701054"/>
                  <a:pt x="5617993" y="760955"/>
                  <a:pt x="5544102" y="760955"/>
                </a:cubicBez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5" name="Shape 73"/>
          <p:cNvSpPr/>
          <p:nvPr/>
        </p:nvSpPr>
        <p:spPr>
          <a:xfrm>
            <a:off x="6178641" y="5761514"/>
            <a:ext cx="33449" cy="760955"/>
          </a:xfrm>
          <a:custGeom>
            <a:avLst/>
            <a:gdLst/>
            <a:ahLst/>
            <a:cxnLst/>
            <a:rect l="l" t="t" r="r" b="b"/>
            <a:pathLst>
              <a:path w="33449" h="760955">
                <a:moveTo>
                  <a:pt x="33449" y="0"/>
                </a:moveTo>
                <a:lnTo>
                  <a:pt x="33449" y="0"/>
                </a:lnTo>
                <a:lnTo>
                  <a:pt x="33449" y="760955"/>
                </a:lnTo>
                <a:lnTo>
                  <a:pt x="33449" y="760955"/>
                </a:lnTo>
                <a:cubicBezTo>
                  <a:pt x="14975" y="760955"/>
                  <a:pt x="0" y="745979"/>
                  <a:pt x="0" y="727506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76" name="Shape 74"/>
          <p:cNvSpPr/>
          <p:nvPr/>
        </p:nvSpPr>
        <p:spPr>
          <a:xfrm>
            <a:off x="6329160" y="5974749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77" name="Text 75"/>
          <p:cNvSpPr/>
          <p:nvPr/>
        </p:nvSpPr>
        <p:spPr>
          <a:xfrm>
            <a:off x="6291530" y="5974749"/>
            <a:ext cx="409745" cy="334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12</a:t>
            </a:r>
            <a:endParaRPr lang="en-US" sz="1600" dirty="0"/>
          </a:p>
        </p:txBody>
      </p:sp>
      <p:sp>
        <p:nvSpPr>
          <p:cNvPr id="78" name="Text 76"/>
          <p:cNvSpPr/>
          <p:nvPr/>
        </p:nvSpPr>
        <p:spPr>
          <a:xfrm>
            <a:off x="6763991" y="5955934"/>
            <a:ext cx="1388115" cy="192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Biblioteca RED</a:t>
            </a:r>
            <a:endParaRPr lang="en-US" sz="1600" dirty="0"/>
          </a:p>
        </p:txBody>
      </p:sp>
      <p:sp>
        <p:nvSpPr>
          <p:cNvPr id="79" name="Text 77"/>
          <p:cNvSpPr/>
          <p:nvPr/>
        </p:nvSpPr>
        <p:spPr>
          <a:xfrm>
            <a:off x="6763991" y="6160807"/>
            <a:ext cx="1371391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Resurse pentru preșcolar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52000" y="-1270000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1905000" y="0"/>
                </a:moveTo>
                <a:lnTo>
                  <a:pt x="1905000" y="0"/>
                </a:lnTo>
                <a:cubicBezTo>
                  <a:pt x="2956398" y="0"/>
                  <a:pt x="3810000" y="853602"/>
                  <a:pt x="3810000" y="1905000"/>
                </a:cubicBezTo>
                <a:lnTo>
                  <a:pt x="3810000" y="1905000"/>
                </a:lnTo>
                <a:cubicBezTo>
                  <a:pt x="3810000" y="2956398"/>
                  <a:pt x="2956398" y="3810000"/>
                  <a:pt x="1905000" y="3810000"/>
                </a:cubicBezTo>
                <a:lnTo>
                  <a:pt x="1905000" y="3810000"/>
                </a:lnTo>
                <a:cubicBezTo>
                  <a:pt x="853602" y="3810000"/>
                  <a:pt x="0" y="2956398"/>
                  <a:pt x="0" y="1905000"/>
                </a:cubicBezTo>
                <a:lnTo>
                  <a:pt x="0" y="1905000"/>
                </a:lnTo>
                <a:cubicBezTo>
                  <a:pt x="0" y="853602"/>
                  <a:pt x="853602" y="0"/>
                  <a:pt x="1905000" y="0"/>
                </a:cubicBezTo>
                <a:close/>
              </a:path>
            </a:pathLst>
          </a:custGeom>
          <a:solidFill>
            <a:srgbClr val="A8D8EA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381000" y="476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52398" y="0"/>
                </a:moveTo>
                <a:lnTo>
                  <a:pt x="381002" y="0"/>
                </a:lnTo>
                <a:cubicBezTo>
                  <a:pt x="465113" y="0"/>
                  <a:pt x="533400" y="68287"/>
                  <a:pt x="533400" y="152398"/>
                </a:cubicBezTo>
                <a:lnTo>
                  <a:pt x="533400" y="381002"/>
                </a:lnTo>
                <a:cubicBezTo>
                  <a:pt x="533400" y="465113"/>
                  <a:pt x="465113" y="533400"/>
                  <a:pt x="38100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" name="Shape 2"/>
          <p:cNvSpPr/>
          <p:nvPr/>
        </p:nvSpPr>
        <p:spPr>
          <a:xfrm>
            <a:off x="504825" y="62865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42875" y="7144"/>
                </a:moveTo>
                <a:cubicBezTo>
                  <a:pt x="168503" y="7144"/>
                  <a:pt x="189309" y="27950"/>
                  <a:pt x="189309" y="53578"/>
                </a:cubicBezTo>
                <a:cubicBezTo>
                  <a:pt x="189309" y="79206"/>
                  <a:pt x="168503" y="100013"/>
                  <a:pt x="142875" y="100013"/>
                </a:cubicBezTo>
                <a:cubicBezTo>
                  <a:pt x="117247" y="100013"/>
                  <a:pt x="96441" y="79206"/>
                  <a:pt x="96441" y="53578"/>
                </a:cubicBezTo>
                <a:cubicBezTo>
                  <a:pt x="96441" y="27950"/>
                  <a:pt x="117247" y="7144"/>
                  <a:pt x="142875" y="7144"/>
                </a:cubicBezTo>
                <a:close/>
                <a:moveTo>
                  <a:pt x="42863" y="39291"/>
                </a:moveTo>
                <a:cubicBezTo>
                  <a:pt x="60605" y="39291"/>
                  <a:pt x="75009" y="53695"/>
                  <a:pt x="75009" y="71438"/>
                </a:cubicBezTo>
                <a:cubicBezTo>
                  <a:pt x="75009" y="89180"/>
                  <a:pt x="60605" y="103584"/>
                  <a:pt x="42863" y="103584"/>
                </a:cubicBezTo>
                <a:cubicBezTo>
                  <a:pt x="25120" y="103584"/>
                  <a:pt x="10716" y="89180"/>
                  <a:pt x="10716" y="71438"/>
                </a:cubicBezTo>
                <a:cubicBezTo>
                  <a:pt x="10716" y="53695"/>
                  <a:pt x="25120" y="39291"/>
                  <a:pt x="42862" y="39291"/>
                </a:cubicBezTo>
                <a:close/>
                <a:moveTo>
                  <a:pt x="0" y="185738"/>
                </a:moveTo>
                <a:cubicBezTo>
                  <a:pt x="0" y="154171"/>
                  <a:pt x="25584" y="128588"/>
                  <a:pt x="57150" y="128588"/>
                </a:cubicBezTo>
                <a:cubicBezTo>
                  <a:pt x="62865" y="128588"/>
                  <a:pt x="68401" y="129436"/>
                  <a:pt x="73625" y="130999"/>
                </a:cubicBezTo>
                <a:cubicBezTo>
                  <a:pt x="58936" y="147429"/>
                  <a:pt x="50006" y="169128"/>
                  <a:pt x="50006" y="192881"/>
                </a:cubicBezTo>
                <a:lnTo>
                  <a:pt x="50006" y="200025"/>
                </a:lnTo>
                <a:cubicBezTo>
                  <a:pt x="50006" y="205115"/>
                  <a:pt x="51078" y="209937"/>
                  <a:pt x="52998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85738"/>
                </a:lnTo>
                <a:close/>
                <a:moveTo>
                  <a:pt x="232752" y="214313"/>
                </a:moveTo>
                <a:cubicBezTo>
                  <a:pt x="234672" y="209937"/>
                  <a:pt x="235744" y="205115"/>
                  <a:pt x="235744" y="200025"/>
                </a:cubicBezTo>
                <a:lnTo>
                  <a:pt x="235744" y="192881"/>
                </a:lnTo>
                <a:cubicBezTo>
                  <a:pt x="235744" y="169128"/>
                  <a:pt x="226814" y="147429"/>
                  <a:pt x="212125" y="130999"/>
                </a:cubicBezTo>
                <a:cubicBezTo>
                  <a:pt x="217349" y="129436"/>
                  <a:pt x="222885" y="128588"/>
                  <a:pt x="228600" y="128588"/>
                </a:cubicBezTo>
                <a:cubicBezTo>
                  <a:pt x="260166" y="128588"/>
                  <a:pt x="285750" y="154171"/>
                  <a:pt x="285750" y="185738"/>
                </a:cubicBezTo>
                <a:lnTo>
                  <a:pt x="285750" y="200025"/>
                </a:lnTo>
                <a:cubicBezTo>
                  <a:pt x="285750" y="207928"/>
                  <a:pt x="279365" y="214313"/>
                  <a:pt x="271463" y="214313"/>
                </a:cubicBezTo>
                <a:lnTo>
                  <a:pt x="232752" y="214313"/>
                </a:lnTo>
                <a:close/>
                <a:moveTo>
                  <a:pt x="210741" y="71438"/>
                </a:moveTo>
                <a:cubicBezTo>
                  <a:pt x="210741" y="53695"/>
                  <a:pt x="225145" y="39291"/>
                  <a:pt x="242888" y="39291"/>
                </a:cubicBezTo>
                <a:cubicBezTo>
                  <a:pt x="260630" y="39291"/>
                  <a:pt x="275034" y="53695"/>
                  <a:pt x="275034" y="71437"/>
                </a:cubicBezTo>
                <a:cubicBezTo>
                  <a:pt x="275034" y="89180"/>
                  <a:pt x="260630" y="103584"/>
                  <a:pt x="242888" y="103584"/>
                </a:cubicBezTo>
                <a:cubicBezTo>
                  <a:pt x="225145" y="103584"/>
                  <a:pt x="210741" y="89180"/>
                  <a:pt x="210741" y="71438"/>
                </a:cubicBezTo>
                <a:close/>
                <a:moveTo>
                  <a:pt x="71438" y="192881"/>
                </a:moveTo>
                <a:cubicBezTo>
                  <a:pt x="71438" y="153412"/>
                  <a:pt x="103406" y="121444"/>
                  <a:pt x="142875" y="121444"/>
                </a:cubicBezTo>
                <a:cubicBezTo>
                  <a:pt x="182344" y="121444"/>
                  <a:pt x="214313" y="153412"/>
                  <a:pt x="214313" y="192881"/>
                </a:cubicBezTo>
                <a:lnTo>
                  <a:pt x="214313" y="200025"/>
                </a:lnTo>
                <a:cubicBezTo>
                  <a:pt x="214313" y="207928"/>
                  <a:pt x="207928" y="214313"/>
                  <a:pt x="200025" y="214313"/>
                </a:cubicBezTo>
                <a:lnTo>
                  <a:pt x="85725" y="214313"/>
                </a:lnTo>
                <a:cubicBezTo>
                  <a:pt x="77822" y="214313"/>
                  <a:pt x="71438" y="207928"/>
                  <a:pt x="71438" y="200025"/>
                </a:cubicBezTo>
                <a:lnTo>
                  <a:pt x="71438" y="19288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66800" y="381000"/>
            <a:ext cx="1409700" cy="304800"/>
          </a:xfrm>
          <a:custGeom>
            <a:avLst/>
            <a:gdLst/>
            <a:ahLst/>
            <a:cxnLst/>
            <a:rect l="l" t="t" r="r" b="b"/>
            <a:pathLst>
              <a:path w="1409700" h="304800">
                <a:moveTo>
                  <a:pt x="152400" y="0"/>
                </a:moveTo>
                <a:lnTo>
                  <a:pt x="1257300" y="0"/>
                </a:lnTo>
                <a:cubicBezTo>
                  <a:pt x="1341412" y="0"/>
                  <a:pt x="1409700" y="68288"/>
                  <a:pt x="1409700" y="152400"/>
                </a:cubicBezTo>
                <a:lnTo>
                  <a:pt x="1409700" y="152400"/>
                </a:lnTo>
                <a:cubicBezTo>
                  <a:pt x="1409700" y="236512"/>
                  <a:pt x="1341412" y="304800"/>
                  <a:pt x="12573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A8D8EA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219200" y="466725"/>
            <a:ext cx="1175965" cy="147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red-digitala.ro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723900"/>
            <a:ext cx="9563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Educația incluzivă – Fundamentul unei grădinițe moderne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1266825"/>
            <a:ext cx="6162675" cy="2800350"/>
          </a:xfrm>
          <a:custGeom>
            <a:avLst/>
            <a:gdLst/>
            <a:ahLst/>
            <a:cxnLst/>
            <a:rect l="l" t="t" r="r" b="b"/>
            <a:pathLst>
              <a:path w="6162675" h="2800350">
                <a:moveTo>
                  <a:pt x="228593" y="0"/>
                </a:moveTo>
                <a:lnTo>
                  <a:pt x="5934082" y="0"/>
                </a:lnTo>
                <a:cubicBezTo>
                  <a:pt x="6060246" y="0"/>
                  <a:pt x="6162675" y="102429"/>
                  <a:pt x="6162675" y="228593"/>
                </a:cubicBezTo>
                <a:lnTo>
                  <a:pt x="6162675" y="2571757"/>
                </a:lnTo>
                <a:cubicBezTo>
                  <a:pt x="6162675" y="2697921"/>
                  <a:pt x="6060246" y="2800350"/>
                  <a:pt x="5934082" y="2800350"/>
                </a:cubicBezTo>
                <a:lnTo>
                  <a:pt x="228593" y="2800350"/>
                </a:lnTo>
                <a:cubicBezTo>
                  <a:pt x="102429" y="2800350"/>
                  <a:pt x="0" y="2697921"/>
                  <a:pt x="0" y="2571757"/>
                </a:cubicBezTo>
                <a:lnTo>
                  <a:pt x="0" y="228593"/>
                </a:lnTo>
                <a:cubicBezTo>
                  <a:pt x="0" y="102429"/>
                  <a:pt x="102429" y="0"/>
                  <a:pt x="228593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8650" y="1708547"/>
            <a:ext cx="57816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A8D8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Educația incluzivă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pune accent pe </a:t>
            </a:r>
            <a:r>
              <a:rPr lang="en-US" sz="1500" dirty="0">
                <a:solidFill>
                  <a:srgbClr val="4A4A4A"/>
                </a:solidFill>
                <a:highlight>
                  <a:srgbClr val="FFD3B6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acceptare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</a:t>
            </a:r>
            <a:r>
              <a:rPr lang="en-US" sz="15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diversitate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și </a:t>
            </a:r>
            <a:r>
              <a:rPr lang="en-US" sz="1500" dirty="0">
                <a:solidFill>
                  <a:srgbClr val="4A4A4A"/>
                </a:solidFill>
                <a:highlight>
                  <a:srgbClr val="FFAAA5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echitate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 Fiecare copil are dreptul la un mediu sigur, adaptat nevoilor sale.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8650" y="2789634"/>
            <a:ext cx="57721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RED-ul prezintă strategii pedagogice, exemple de bune practici și modalități de colaborare cu familia și comunitatea pentru a crea o grădiniță în care fiecare copil se simte valorizat și acceptat.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4229100"/>
            <a:ext cx="6181725" cy="2247900"/>
          </a:xfrm>
          <a:custGeom>
            <a:avLst/>
            <a:gdLst/>
            <a:ahLst/>
            <a:cxnLst/>
            <a:rect l="l" t="t" r="r" b="b"/>
            <a:pathLst>
              <a:path w="6181725" h="2247900">
                <a:moveTo>
                  <a:pt x="228589" y="0"/>
                </a:moveTo>
                <a:lnTo>
                  <a:pt x="5953136" y="0"/>
                </a:lnTo>
                <a:cubicBezTo>
                  <a:pt x="6079382" y="0"/>
                  <a:pt x="6181725" y="102343"/>
                  <a:pt x="6181725" y="228589"/>
                </a:cubicBezTo>
                <a:lnTo>
                  <a:pt x="6181725" y="2019311"/>
                </a:lnTo>
                <a:cubicBezTo>
                  <a:pt x="6181725" y="2145557"/>
                  <a:pt x="6079382" y="2247900"/>
                  <a:pt x="5953136" y="2247900"/>
                </a:cubicBezTo>
                <a:lnTo>
                  <a:pt x="228589" y="2247900"/>
                </a:lnTo>
                <a:cubicBezTo>
                  <a:pt x="102343" y="2247900"/>
                  <a:pt x="0" y="2145557"/>
                  <a:pt x="0" y="2019311"/>
                </a:cubicBezTo>
                <a:lnTo>
                  <a:pt x="0" y="228589"/>
                </a:lnTo>
                <a:cubicBezTo>
                  <a:pt x="0" y="102343"/>
                  <a:pt x="102343" y="0"/>
                  <a:pt x="22858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2" name="Shape 10"/>
          <p:cNvSpPr/>
          <p:nvPr/>
        </p:nvSpPr>
        <p:spPr>
          <a:xfrm>
            <a:off x="638175" y="4495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7603" y="38889"/>
                </a:moveTo>
                <a:lnTo>
                  <a:pt x="114300" y="48131"/>
                </a:lnTo>
                <a:lnTo>
                  <a:pt x="120997" y="38889"/>
                </a:lnTo>
                <a:cubicBezTo>
                  <a:pt x="132159" y="23440"/>
                  <a:pt x="150108" y="14288"/>
                  <a:pt x="169173" y="14288"/>
                </a:cubicBezTo>
                <a:cubicBezTo>
                  <a:pt x="201990" y="14288"/>
                  <a:pt x="228600" y="40898"/>
                  <a:pt x="228600" y="73715"/>
                </a:cubicBezTo>
                <a:lnTo>
                  <a:pt x="228600" y="74875"/>
                </a:lnTo>
                <a:cubicBezTo>
                  <a:pt x="228600" y="124971"/>
                  <a:pt x="166137" y="183148"/>
                  <a:pt x="133543" y="208017"/>
                </a:cubicBezTo>
                <a:cubicBezTo>
                  <a:pt x="128007" y="212214"/>
                  <a:pt x="121221" y="214313"/>
                  <a:pt x="114300" y="214313"/>
                </a:cubicBezTo>
                <a:cubicBezTo>
                  <a:pt x="107379" y="214313"/>
                  <a:pt x="100548" y="212259"/>
                  <a:pt x="95057" y="208017"/>
                </a:cubicBezTo>
                <a:cubicBezTo>
                  <a:pt x="62463" y="183148"/>
                  <a:pt x="0" y="124971"/>
                  <a:pt x="0" y="74875"/>
                </a:cubicBezTo>
                <a:lnTo>
                  <a:pt x="0" y="73715"/>
                </a:lnTo>
                <a:cubicBezTo>
                  <a:pt x="0" y="40898"/>
                  <a:pt x="26610" y="14288"/>
                  <a:pt x="59427" y="14288"/>
                </a:cubicBezTo>
                <a:cubicBezTo>
                  <a:pt x="78492" y="14288"/>
                  <a:pt x="96441" y="23440"/>
                  <a:pt x="107603" y="3888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95350" y="4457700"/>
            <a:ext cx="55530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Principii ale educației incluzive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09600" y="4914900"/>
            <a:ext cx="2809875" cy="609600"/>
          </a:xfrm>
          <a:custGeom>
            <a:avLst/>
            <a:gdLst/>
            <a:ahLst/>
            <a:cxnLst/>
            <a:rect l="l" t="t" r="r" b="b"/>
            <a:pathLst>
              <a:path w="2809875" h="609600">
                <a:moveTo>
                  <a:pt x="152400" y="0"/>
                </a:moveTo>
                <a:lnTo>
                  <a:pt x="2657475" y="0"/>
                </a:lnTo>
                <a:cubicBezTo>
                  <a:pt x="2741587" y="0"/>
                  <a:pt x="2809875" y="68288"/>
                  <a:pt x="2809875" y="152400"/>
                </a:cubicBezTo>
                <a:lnTo>
                  <a:pt x="2809875" y="457200"/>
                </a:lnTo>
                <a:cubicBezTo>
                  <a:pt x="2809875" y="541312"/>
                  <a:pt x="2741587" y="609600"/>
                  <a:pt x="2657475" y="609600"/>
                </a:cubicBezTo>
                <a:lnTo>
                  <a:pt x="152400" y="609600"/>
                </a:lnTo>
                <a:cubicBezTo>
                  <a:pt x="68288" y="609600"/>
                  <a:pt x="0" y="541312"/>
                  <a:pt x="0" y="457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23900" y="5029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41772" y="513397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45599" y="23474"/>
                </a:moveTo>
                <a:cubicBezTo>
                  <a:pt x="150387" y="26956"/>
                  <a:pt x="151459" y="33654"/>
                  <a:pt x="147976" y="38442"/>
                </a:cubicBezTo>
                <a:lnTo>
                  <a:pt x="62251" y="156314"/>
                </a:lnTo>
                <a:cubicBezTo>
                  <a:pt x="60409" y="158859"/>
                  <a:pt x="57563" y="160433"/>
                  <a:pt x="54415" y="160701"/>
                </a:cubicBezTo>
                <a:cubicBezTo>
                  <a:pt x="51268" y="160969"/>
                  <a:pt x="48220" y="159797"/>
                  <a:pt x="46010" y="157587"/>
                </a:cubicBezTo>
                <a:lnTo>
                  <a:pt x="3148" y="114724"/>
                </a:lnTo>
                <a:cubicBezTo>
                  <a:pt x="-1038" y="110538"/>
                  <a:pt x="-1038" y="103741"/>
                  <a:pt x="3148" y="99555"/>
                </a:cubicBezTo>
                <a:cubicBezTo>
                  <a:pt x="7334" y="95369"/>
                  <a:pt x="14131" y="95369"/>
                  <a:pt x="18317" y="99555"/>
                </a:cubicBezTo>
                <a:lnTo>
                  <a:pt x="52306" y="133543"/>
                </a:lnTo>
                <a:lnTo>
                  <a:pt x="130664" y="25818"/>
                </a:lnTo>
                <a:cubicBezTo>
                  <a:pt x="134146" y="21029"/>
                  <a:pt x="140843" y="19958"/>
                  <a:pt x="145632" y="2344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7" name="Text 15"/>
          <p:cNvSpPr/>
          <p:nvPr/>
        </p:nvSpPr>
        <p:spPr>
          <a:xfrm>
            <a:off x="1219200" y="5086350"/>
            <a:ext cx="914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Acceptare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529013" y="4914900"/>
            <a:ext cx="2809875" cy="609600"/>
          </a:xfrm>
          <a:custGeom>
            <a:avLst/>
            <a:gdLst/>
            <a:ahLst/>
            <a:cxnLst/>
            <a:rect l="l" t="t" r="r" b="b"/>
            <a:pathLst>
              <a:path w="2809875" h="609600">
                <a:moveTo>
                  <a:pt x="152400" y="0"/>
                </a:moveTo>
                <a:lnTo>
                  <a:pt x="2657475" y="0"/>
                </a:lnTo>
                <a:cubicBezTo>
                  <a:pt x="2741587" y="0"/>
                  <a:pt x="2809875" y="68288"/>
                  <a:pt x="2809875" y="152400"/>
                </a:cubicBezTo>
                <a:lnTo>
                  <a:pt x="2809875" y="457200"/>
                </a:lnTo>
                <a:cubicBezTo>
                  <a:pt x="2809875" y="541312"/>
                  <a:pt x="2741587" y="609600"/>
                  <a:pt x="2657475" y="609600"/>
                </a:cubicBezTo>
                <a:lnTo>
                  <a:pt x="152400" y="609600"/>
                </a:lnTo>
                <a:cubicBezTo>
                  <a:pt x="68288" y="609600"/>
                  <a:pt x="0" y="541312"/>
                  <a:pt x="0" y="457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643313" y="5029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3761184" y="513397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45599" y="23474"/>
                </a:moveTo>
                <a:cubicBezTo>
                  <a:pt x="150387" y="26956"/>
                  <a:pt x="151459" y="33654"/>
                  <a:pt x="147976" y="38442"/>
                </a:cubicBezTo>
                <a:lnTo>
                  <a:pt x="62251" y="156314"/>
                </a:lnTo>
                <a:cubicBezTo>
                  <a:pt x="60409" y="158859"/>
                  <a:pt x="57563" y="160433"/>
                  <a:pt x="54415" y="160701"/>
                </a:cubicBezTo>
                <a:cubicBezTo>
                  <a:pt x="51268" y="160969"/>
                  <a:pt x="48220" y="159797"/>
                  <a:pt x="46010" y="157587"/>
                </a:cubicBezTo>
                <a:lnTo>
                  <a:pt x="3148" y="114724"/>
                </a:lnTo>
                <a:cubicBezTo>
                  <a:pt x="-1038" y="110538"/>
                  <a:pt x="-1038" y="103741"/>
                  <a:pt x="3148" y="99555"/>
                </a:cubicBezTo>
                <a:cubicBezTo>
                  <a:pt x="7334" y="95369"/>
                  <a:pt x="14131" y="95369"/>
                  <a:pt x="18317" y="99555"/>
                </a:cubicBezTo>
                <a:lnTo>
                  <a:pt x="52306" y="133543"/>
                </a:lnTo>
                <a:lnTo>
                  <a:pt x="130664" y="25818"/>
                </a:lnTo>
                <a:cubicBezTo>
                  <a:pt x="134146" y="21029"/>
                  <a:pt x="140843" y="19958"/>
                  <a:pt x="145632" y="2344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1" name="Text 19"/>
          <p:cNvSpPr/>
          <p:nvPr/>
        </p:nvSpPr>
        <p:spPr>
          <a:xfrm>
            <a:off x="4138613" y="5086350"/>
            <a:ext cx="971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Participare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09600" y="5638800"/>
            <a:ext cx="2809875" cy="609600"/>
          </a:xfrm>
          <a:custGeom>
            <a:avLst/>
            <a:gdLst/>
            <a:ahLst/>
            <a:cxnLst/>
            <a:rect l="l" t="t" r="r" b="b"/>
            <a:pathLst>
              <a:path w="2809875" h="609600">
                <a:moveTo>
                  <a:pt x="152400" y="0"/>
                </a:moveTo>
                <a:lnTo>
                  <a:pt x="2657475" y="0"/>
                </a:lnTo>
                <a:cubicBezTo>
                  <a:pt x="2741587" y="0"/>
                  <a:pt x="2809875" y="68288"/>
                  <a:pt x="2809875" y="152400"/>
                </a:cubicBezTo>
                <a:lnTo>
                  <a:pt x="2809875" y="457200"/>
                </a:lnTo>
                <a:cubicBezTo>
                  <a:pt x="2809875" y="541312"/>
                  <a:pt x="2741587" y="609600"/>
                  <a:pt x="2657475" y="609600"/>
                </a:cubicBezTo>
                <a:lnTo>
                  <a:pt x="152400" y="609600"/>
                </a:lnTo>
                <a:cubicBezTo>
                  <a:pt x="68288" y="609600"/>
                  <a:pt x="0" y="541312"/>
                  <a:pt x="0" y="457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723900" y="5753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841772" y="585787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45599" y="23474"/>
                </a:moveTo>
                <a:cubicBezTo>
                  <a:pt x="150387" y="26956"/>
                  <a:pt x="151459" y="33654"/>
                  <a:pt x="147976" y="38442"/>
                </a:cubicBezTo>
                <a:lnTo>
                  <a:pt x="62251" y="156314"/>
                </a:lnTo>
                <a:cubicBezTo>
                  <a:pt x="60409" y="158859"/>
                  <a:pt x="57563" y="160433"/>
                  <a:pt x="54415" y="160701"/>
                </a:cubicBezTo>
                <a:cubicBezTo>
                  <a:pt x="51268" y="160969"/>
                  <a:pt x="48220" y="159797"/>
                  <a:pt x="46010" y="157587"/>
                </a:cubicBezTo>
                <a:lnTo>
                  <a:pt x="3148" y="114724"/>
                </a:lnTo>
                <a:cubicBezTo>
                  <a:pt x="-1038" y="110538"/>
                  <a:pt x="-1038" y="103741"/>
                  <a:pt x="3148" y="99555"/>
                </a:cubicBezTo>
                <a:cubicBezTo>
                  <a:pt x="7334" y="95369"/>
                  <a:pt x="14131" y="95369"/>
                  <a:pt x="18317" y="99555"/>
                </a:cubicBezTo>
                <a:lnTo>
                  <a:pt x="52306" y="133543"/>
                </a:lnTo>
                <a:lnTo>
                  <a:pt x="130664" y="25818"/>
                </a:lnTo>
                <a:cubicBezTo>
                  <a:pt x="134146" y="21029"/>
                  <a:pt x="140843" y="19958"/>
                  <a:pt x="145632" y="2344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5" name="Text 23"/>
          <p:cNvSpPr/>
          <p:nvPr/>
        </p:nvSpPr>
        <p:spPr>
          <a:xfrm>
            <a:off x="1219200" y="5810250"/>
            <a:ext cx="752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Echitate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529013" y="5638800"/>
            <a:ext cx="2809875" cy="609600"/>
          </a:xfrm>
          <a:custGeom>
            <a:avLst/>
            <a:gdLst/>
            <a:ahLst/>
            <a:cxnLst/>
            <a:rect l="l" t="t" r="r" b="b"/>
            <a:pathLst>
              <a:path w="2809875" h="609600">
                <a:moveTo>
                  <a:pt x="152400" y="0"/>
                </a:moveTo>
                <a:lnTo>
                  <a:pt x="2657475" y="0"/>
                </a:lnTo>
                <a:cubicBezTo>
                  <a:pt x="2741587" y="0"/>
                  <a:pt x="2809875" y="68288"/>
                  <a:pt x="2809875" y="152400"/>
                </a:cubicBezTo>
                <a:lnTo>
                  <a:pt x="2809875" y="457200"/>
                </a:lnTo>
                <a:cubicBezTo>
                  <a:pt x="2809875" y="541312"/>
                  <a:pt x="2741587" y="609600"/>
                  <a:pt x="2657475" y="609600"/>
                </a:cubicBezTo>
                <a:lnTo>
                  <a:pt x="152400" y="609600"/>
                </a:lnTo>
                <a:cubicBezTo>
                  <a:pt x="68288" y="609600"/>
                  <a:pt x="0" y="541312"/>
                  <a:pt x="0" y="4572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643313" y="5753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3761184" y="585787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145599" y="23474"/>
                </a:moveTo>
                <a:cubicBezTo>
                  <a:pt x="150387" y="26956"/>
                  <a:pt x="151459" y="33654"/>
                  <a:pt x="147976" y="38442"/>
                </a:cubicBezTo>
                <a:lnTo>
                  <a:pt x="62251" y="156314"/>
                </a:lnTo>
                <a:cubicBezTo>
                  <a:pt x="60409" y="158859"/>
                  <a:pt x="57563" y="160433"/>
                  <a:pt x="54415" y="160701"/>
                </a:cubicBezTo>
                <a:cubicBezTo>
                  <a:pt x="51268" y="160969"/>
                  <a:pt x="48220" y="159797"/>
                  <a:pt x="46010" y="157587"/>
                </a:cubicBezTo>
                <a:lnTo>
                  <a:pt x="3148" y="114724"/>
                </a:lnTo>
                <a:cubicBezTo>
                  <a:pt x="-1038" y="110538"/>
                  <a:pt x="-1038" y="103741"/>
                  <a:pt x="3148" y="99555"/>
                </a:cubicBezTo>
                <a:cubicBezTo>
                  <a:pt x="7334" y="95369"/>
                  <a:pt x="14131" y="95369"/>
                  <a:pt x="18317" y="99555"/>
                </a:cubicBezTo>
                <a:lnTo>
                  <a:pt x="52306" y="133543"/>
                </a:lnTo>
                <a:lnTo>
                  <a:pt x="130664" y="25818"/>
                </a:lnTo>
                <a:cubicBezTo>
                  <a:pt x="134146" y="21029"/>
                  <a:pt x="140843" y="19958"/>
                  <a:pt x="145632" y="2344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9" name="Text 27"/>
          <p:cNvSpPr/>
          <p:nvPr/>
        </p:nvSpPr>
        <p:spPr>
          <a:xfrm>
            <a:off x="4138613" y="5810250"/>
            <a:ext cx="962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Diversitate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762750" y="1266825"/>
            <a:ext cx="5038725" cy="4038600"/>
          </a:xfrm>
          <a:custGeom>
            <a:avLst/>
            <a:gdLst/>
            <a:ahLst/>
            <a:cxnLst/>
            <a:rect l="l" t="t" r="r" b="b"/>
            <a:pathLst>
              <a:path w="5038725" h="4038600">
                <a:moveTo>
                  <a:pt x="228585" y="0"/>
                </a:moveTo>
                <a:lnTo>
                  <a:pt x="4810140" y="0"/>
                </a:lnTo>
                <a:cubicBezTo>
                  <a:pt x="4936384" y="0"/>
                  <a:pt x="5038725" y="102341"/>
                  <a:pt x="5038725" y="228585"/>
                </a:cubicBezTo>
                <a:lnTo>
                  <a:pt x="5038725" y="3810015"/>
                </a:lnTo>
                <a:cubicBezTo>
                  <a:pt x="5038725" y="3936259"/>
                  <a:pt x="4936384" y="4038600"/>
                  <a:pt x="4810140" y="4038600"/>
                </a:cubicBezTo>
                <a:lnTo>
                  <a:pt x="228585" y="4038600"/>
                </a:lnTo>
                <a:cubicBezTo>
                  <a:pt x="102341" y="4038600"/>
                  <a:pt x="0" y="3936259"/>
                  <a:pt x="0" y="3810015"/>
                </a:cubicBezTo>
                <a:lnTo>
                  <a:pt x="0" y="228585"/>
                </a:lnTo>
                <a:cubicBezTo>
                  <a:pt x="0" y="102425"/>
                  <a:pt x="102425" y="0"/>
                  <a:pt x="228585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010400" y="150495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2" name="Text 30"/>
          <p:cNvSpPr/>
          <p:nvPr/>
        </p:nvSpPr>
        <p:spPr>
          <a:xfrm>
            <a:off x="7200900" y="1466850"/>
            <a:ext cx="4495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Strategii cheie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962775" y="1847850"/>
            <a:ext cx="4638675" cy="533400"/>
          </a:xfrm>
          <a:custGeom>
            <a:avLst/>
            <a:gdLst/>
            <a:ahLst/>
            <a:cxnLst/>
            <a:rect l="l" t="t" r="r" b="b"/>
            <a:pathLst>
              <a:path w="4638675" h="533400">
                <a:moveTo>
                  <a:pt x="114302" y="0"/>
                </a:moveTo>
                <a:lnTo>
                  <a:pt x="4524373" y="0"/>
                </a:lnTo>
                <a:cubicBezTo>
                  <a:pt x="4587458" y="0"/>
                  <a:pt x="4638675" y="51217"/>
                  <a:pt x="4638675" y="114302"/>
                </a:cubicBezTo>
                <a:lnTo>
                  <a:pt x="4638675" y="419098"/>
                </a:lnTo>
                <a:cubicBezTo>
                  <a:pt x="4638675" y="482183"/>
                  <a:pt x="4587458" y="533400"/>
                  <a:pt x="4524373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4" name="Shape 32"/>
          <p:cNvSpPr/>
          <p:nvPr/>
        </p:nvSpPr>
        <p:spPr>
          <a:xfrm>
            <a:off x="7077075" y="19621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5" name="Text 33"/>
          <p:cNvSpPr/>
          <p:nvPr/>
        </p:nvSpPr>
        <p:spPr>
          <a:xfrm>
            <a:off x="7038975" y="19621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496175" y="1962150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Adaptarea activităților la diverse stiluri de învățare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962775" y="2457450"/>
            <a:ext cx="4638675" cy="533400"/>
          </a:xfrm>
          <a:custGeom>
            <a:avLst/>
            <a:gdLst/>
            <a:ahLst/>
            <a:cxnLst/>
            <a:rect l="l" t="t" r="r" b="b"/>
            <a:pathLst>
              <a:path w="4638675" h="533400">
                <a:moveTo>
                  <a:pt x="114302" y="0"/>
                </a:moveTo>
                <a:lnTo>
                  <a:pt x="4524373" y="0"/>
                </a:lnTo>
                <a:cubicBezTo>
                  <a:pt x="4587458" y="0"/>
                  <a:pt x="4638675" y="51217"/>
                  <a:pt x="4638675" y="114302"/>
                </a:cubicBezTo>
                <a:lnTo>
                  <a:pt x="4638675" y="419098"/>
                </a:lnTo>
                <a:cubicBezTo>
                  <a:pt x="4638675" y="482183"/>
                  <a:pt x="4587458" y="533400"/>
                  <a:pt x="4524373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8" name="Shape 36"/>
          <p:cNvSpPr/>
          <p:nvPr/>
        </p:nvSpPr>
        <p:spPr>
          <a:xfrm>
            <a:off x="7077075" y="25717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9" name="Text 37"/>
          <p:cNvSpPr/>
          <p:nvPr/>
        </p:nvSpPr>
        <p:spPr>
          <a:xfrm>
            <a:off x="7038975" y="25717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496175" y="2571750"/>
            <a:ext cx="2952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Colaborare strânsă cu părinții și specialiștii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962775" y="3067050"/>
            <a:ext cx="4638675" cy="533400"/>
          </a:xfrm>
          <a:custGeom>
            <a:avLst/>
            <a:gdLst/>
            <a:ahLst/>
            <a:cxnLst/>
            <a:rect l="l" t="t" r="r" b="b"/>
            <a:pathLst>
              <a:path w="4638675" h="533400">
                <a:moveTo>
                  <a:pt x="114302" y="0"/>
                </a:moveTo>
                <a:lnTo>
                  <a:pt x="4524373" y="0"/>
                </a:lnTo>
                <a:cubicBezTo>
                  <a:pt x="4587458" y="0"/>
                  <a:pt x="4638675" y="51217"/>
                  <a:pt x="4638675" y="114302"/>
                </a:cubicBezTo>
                <a:lnTo>
                  <a:pt x="4638675" y="419098"/>
                </a:lnTo>
                <a:cubicBezTo>
                  <a:pt x="4638675" y="482183"/>
                  <a:pt x="4587458" y="533400"/>
                  <a:pt x="4524373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2" name="Shape 40"/>
          <p:cNvSpPr/>
          <p:nvPr/>
        </p:nvSpPr>
        <p:spPr>
          <a:xfrm>
            <a:off x="7077075" y="31813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3" name="Text 41"/>
          <p:cNvSpPr/>
          <p:nvPr/>
        </p:nvSpPr>
        <p:spPr>
          <a:xfrm>
            <a:off x="7038975" y="31813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496175" y="3181350"/>
            <a:ext cx="2943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Crearea unui mediu fizic și emoțional sigur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962775" y="3676650"/>
            <a:ext cx="4638675" cy="533400"/>
          </a:xfrm>
          <a:custGeom>
            <a:avLst/>
            <a:gdLst/>
            <a:ahLst/>
            <a:cxnLst/>
            <a:rect l="l" t="t" r="r" b="b"/>
            <a:pathLst>
              <a:path w="4638675" h="533400">
                <a:moveTo>
                  <a:pt x="114302" y="0"/>
                </a:moveTo>
                <a:lnTo>
                  <a:pt x="4524373" y="0"/>
                </a:lnTo>
                <a:cubicBezTo>
                  <a:pt x="4587458" y="0"/>
                  <a:pt x="4638675" y="51217"/>
                  <a:pt x="4638675" y="114302"/>
                </a:cubicBezTo>
                <a:lnTo>
                  <a:pt x="4638675" y="419098"/>
                </a:lnTo>
                <a:cubicBezTo>
                  <a:pt x="4638675" y="482183"/>
                  <a:pt x="4587458" y="533400"/>
                  <a:pt x="4524373" y="533400"/>
                </a:cubicBezTo>
                <a:lnTo>
                  <a:pt x="114302" y="533400"/>
                </a:lnTo>
                <a:cubicBezTo>
                  <a:pt x="51217" y="533400"/>
                  <a:pt x="0" y="482183"/>
                  <a:pt x="0" y="4190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6" name="Shape 44"/>
          <p:cNvSpPr/>
          <p:nvPr/>
        </p:nvSpPr>
        <p:spPr>
          <a:xfrm>
            <a:off x="7077075" y="379095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0"/>
                </a:moveTo>
                <a:lnTo>
                  <a:pt x="228600" y="0"/>
                </a:lnTo>
                <a:cubicBezTo>
                  <a:pt x="270656" y="0"/>
                  <a:pt x="304800" y="34144"/>
                  <a:pt x="304800" y="76200"/>
                </a:cubicBezTo>
                <a:lnTo>
                  <a:pt x="304800" y="228600"/>
                </a:lnTo>
                <a:cubicBezTo>
                  <a:pt x="304800" y="270656"/>
                  <a:pt x="270656" y="304800"/>
                  <a:pt x="228600" y="304800"/>
                </a:cubicBezTo>
                <a:lnTo>
                  <a:pt x="76200" y="304800"/>
                </a:lnTo>
                <a:cubicBezTo>
                  <a:pt x="34144" y="304800"/>
                  <a:pt x="0" y="270656"/>
                  <a:pt x="0" y="2286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7" name="Text 45"/>
          <p:cNvSpPr/>
          <p:nvPr/>
        </p:nvSpPr>
        <p:spPr>
          <a:xfrm>
            <a:off x="7038975" y="3790950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496175" y="3790950"/>
            <a:ext cx="3162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Promovarea empatiei și respectului între copii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753225" y="5462588"/>
            <a:ext cx="5057775" cy="1019175"/>
          </a:xfrm>
          <a:custGeom>
            <a:avLst/>
            <a:gdLst/>
            <a:ahLst/>
            <a:cxnLst/>
            <a:rect l="l" t="t" r="r" b="b"/>
            <a:pathLst>
              <a:path w="5057775" h="1019175">
                <a:moveTo>
                  <a:pt x="228601" y="0"/>
                </a:moveTo>
                <a:lnTo>
                  <a:pt x="4829174" y="0"/>
                </a:lnTo>
                <a:cubicBezTo>
                  <a:pt x="4955427" y="0"/>
                  <a:pt x="5057775" y="102348"/>
                  <a:pt x="5057775" y="228601"/>
                </a:cubicBezTo>
                <a:lnTo>
                  <a:pt x="5057775" y="790574"/>
                </a:lnTo>
                <a:cubicBezTo>
                  <a:pt x="5057775" y="916827"/>
                  <a:pt x="4955427" y="1019175"/>
                  <a:pt x="4829174" y="1019175"/>
                </a:cubicBezTo>
                <a:lnTo>
                  <a:pt x="228601" y="1019175"/>
                </a:lnTo>
                <a:cubicBezTo>
                  <a:pt x="102433" y="1019175"/>
                  <a:pt x="0" y="916742"/>
                  <a:pt x="0" y="790574"/>
                </a:cubicBezTo>
                <a:lnTo>
                  <a:pt x="0" y="228601"/>
                </a:lnTo>
                <a:cubicBezTo>
                  <a:pt x="0" y="102433"/>
                  <a:pt x="102433" y="0"/>
                  <a:pt x="228601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0" name="Shape 48"/>
          <p:cNvSpPr/>
          <p:nvPr/>
        </p:nvSpPr>
        <p:spPr>
          <a:xfrm>
            <a:off x="6933009" y="5788819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0" y="120551"/>
                </a:moveTo>
                <a:cubicBezTo>
                  <a:pt x="0" y="83548"/>
                  <a:pt x="29970" y="53578"/>
                  <a:pt x="66973" y="53578"/>
                </a:cubicBezTo>
                <a:lnTo>
                  <a:pt x="71438" y="53578"/>
                </a:lnTo>
                <a:cubicBezTo>
                  <a:pt x="81316" y="53578"/>
                  <a:pt x="89297" y="61559"/>
                  <a:pt x="89297" y="71438"/>
                </a:cubicBezTo>
                <a:cubicBezTo>
                  <a:pt x="89297" y="81316"/>
                  <a:pt x="81316" y="89297"/>
                  <a:pt x="71438" y="89297"/>
                </a:cubicBezTo>
                <a:lnTo>
                  <a:pt x="66973" y="89297"/>
                </a:lnTo>
                <a:cubicBezTo>
                  <a:pt x="49727" y="89297"/>
                  <a:pt x="35719" y="103305"/>
                  <a:pt x="35719" y="120551"/>
                </a:cubicBezTo>
                <a:lnTo>
                  <a:pt x="35719" y="125016"/>
                </a:lnTo>
                <a:lnTo>
                  <a:pt x="71438" y="125016"/>
                </a:lnTo>
                <a:cubicBezTo>
                  <a:pt x="91139" y="125016"/>
                  <a:pt x="107156" y="141033"/>
                  <a:pt x="107156" y="160734"/>
                </a:cubicBezTo>
                <a:lnTo>
                  <a:pt x="107156" y="196453"/>
                </a:lnTo>
                <a:cubicBezTo>
                  <a:pt x="107156" y="216154"/>
                  <a:pt x="91139" y="232172"/>
                  <a:pt x="71438" y="232172"/>
                </a:cubicBezTo>
                <a:lnTo>
                  <a:pt x="35719" y="232172"/>
                </a:lnTo>
                <a:cubicBezTo>
                  <a:pt x="16018" y="232172"/>
                  <a:pt x="0" y="216154"/>
                  <a:pt x="0" y="196453"/>
                </a:cubicBezTo>
                <a:lnTo>
                  <a:pt x="0" y="120551"/>
                </a:lnTo>
                <a:close/>
                <a:moveTo>
                  <a:pt x="142875" y="120551"/>
                </a:moveTo>
                <a:cubicBezTo>
                  <a:pt x="142875" y="83548"/>
                  <a:pt x="172845" y="53578"/>
                  <a:pt x="209848" y="53578"/>
                </a:cubicBezTo>
                <a:lnTo>
                  <a:pt x="214313" y="53578"/>
                </a:lnTo>
                <a:cubicBezTo>
                  <a:pt x="224191" y="53578"/>
                  <a:pt x="232172" y="61559"/>
                  <a:pt x="232172" y="71438"/>
                </a:cubicBezTo>
                <a:cubicBezTo>
                  <a:pt x="232172" y="81316"/>
                  <a:pt x="224191" y="89297"/>
                  <a:pt x="214313" y="89297"/>
                </a:cubicBezTo>
                <a:lnTo>
                  <a:pt x="209848" y="89297"/>
                </a:lnTo>
                <a:cubicBezTo>
                  <a:pt x="192602" y="89297"/>
                  <a:pt x="178594" y="103305"/>
                  <a:pt x="178594" y="120551"/>
                </a:cubicBezTo>
                <a:lnTo>
                  <a:pt x="178594" y="125016"/>
                </a:lnTo>
                <a:lnTo>
                  <a:pt x="214313" y="125016"/>
                </a:lnTo>
                <a:cubicBezTo>
                  <a:pt x="234014" y="125016"/>
                  <a:pt x="250031" y="141033"/>
                  <a:pt x="250031" y="160734"/>
                </a:cubicBezTo>
                <a:lnTo>
                  <a:pt x="250031" y="196453"/>
                </a:lnTo>
                <a:cubicBezTo>
                  <a:pt x="250031" y="216154"/>
                  <a:pt x="234014" y="232172"/>
                  <a:pt x="214313" y="232172"/>
                </a:cubicBezTo>
                <a:lnTo>
                  <a:pt x="178594" y="232172"/>
                </a:lnTo>
                <a:cubicBezTo>
                  <a:pt x="158893" y="232172"/>
                  <a:pt x="142875" y="216154"/>
                  <a:pt x="142875" y="196453"/>
                </a:cubicBezTo>
                <a:lnTo>
                  <a:pt x="142875" y="120551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/>
        </p:spPr>
      </p:sp>
      <p:sp>
        <p:nvSpPr>
          <p:cNvPr id="51" name="Text 49"/>
          <p:cNvSpPr/>
          <p:nvPr/>
        </p:nvSpPr>
        <p:spPr>
          <a:xfrm>
            <a:off x="7285732" y="5653088"/>
            <a:ext cx="44196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„Fiecare copil este unic și valoros. Educația incluzivă sărbătorește aceste diferențe!"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190625" y="-1190625"/>
            <a:ext cx="3571875" cy="3571875"/>
          </a:xfrm>
          <a:custGeom>
            <a:avLst/>
            <a:gdLst/>
            <a:ahLst/>
            <a:cxnLst/>
            <a:rect l="l" t="t" r="r" b="b"/>
            <a:pathLst>
              <a:path w="3571875" h="3571875">
                <a:moveTo>
                  <a:pt x="1785938" y="0"/>
                </a:moveTo>
                <a:lnTo>
                  <a:pt x="1785938" y="0"/>
                </a:lnTo>
                <a:cubicBezTo>
                  <a:pt x="2771623" y="0"/>
                  <a:pt x="3571875" y="800252"/>
                  <a:pt x="3571875" y="1785938"/>
                </a:cubicBezTo>
                <a:lnTo>
                  <a:pt x="3571875" y="1785938"/>
                </a:lnTo>
                <a:cubicBezTo>
                  <a:pt x="3571875" y="2771623"/>
                  <a:pt x="2771623" y="3571875"/>
                  <a:pt x="1785938" y="3571875"/>
                </a:cubicBezTo>
                <a:lnTo>
                  <a:pt x="1785938" y="3571875"/>
                </a:lnTo>
                <a:cubicBezTo>
                  <a:pt x="800252" y="3571875"/>
                  <a:pt x="0" y="2771623"/>
                  <a:pt x="0" y="1785938"/>
                </a:cubicBezTo>
                <a:lnTo>
                  <a:pt x="0" y="1785938"/>
                </a:lnTo>
                <a:cubicBezTo>
                  <a:pt x="0" y="800252"/>
                  <a:pt x="800252" y="0"/>
                  <a:pt x="1785937" y="0"/>
                </a:cubicBezTo>
                <a:close/>
              </a:path>
            </a:pathLst>
          </a:custGeom>
          <a:solidFill>
            <a:srgbClr val="FFD3B6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810750" y="4476750"/>
            <a:ext cx="3571875" cy="3571875"/>
          </a:xfrm>
          <a:custGeom>
            <a:avLst/>
            <a:gdLst/>
            <a:ahLst/>
            <a:cxnLst/>
            <a:rect l="l" t="t" r="r" b="b"/>
            <a:pathLst>
              <a:path w="3571875" h="3571875">
                <a:moveTo>
                  <a:pt x="1785938" y="0"/>
                </a:moveTo>
                <a:lnTo>
                  <a:pt x="1785938" y="0"/>
                </a:lnTo>
                <a:cubicBezTo>
                  <a:pt x="2771623" y="0"/>
                  <a:pt x="3571875" y="800252"/>
                  <a:pt x="3571875" y="1785938"/>
                </a:cubicBezTo>
                <a:lnTo>
                  <a:pt x="3571875" y="1785938"/>
                </a:lnTo>
                <a:cubicBezTo>
                  <a:pt x="3571875" y="2771623"/>
                  <a:pt x="2771623" y="3571875"/>
                  <a:pt x="1785938" y="3571875"/>
                </a:cubicBezTo>
                <a:lnTo>
                  <a:pt x="1785938" y="3571875"/>
                </a:lnTo>
                <a:cubicBezTo>
                  <a:pt x="800252" y="3571875"/>
                  <a:pt x="0" y="2771623"/>
                  <a:pt x="0" y="1785938"/>
                </a:cubicBezTo>
                <a:lnTo>
                  <a:pt x="0" y="1785938"/>
                </a:lnTo>
                <a:cubicBezTo>
                  <a:pt x="0" y="800252"/>
                  <a:pt x="800252" y="0"/>
                  <a:pt x="1785937" y="0"/>
                </a:cubicBezTo>
                <a:close/>
              </a:path>
            </a:pathLst>
          </a:custGeom>
          <a:solidFill>
            <a:srgbClr val="A8D8EA">
              <a:alpha val="6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17500" y="39687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26999" y="0"/>
                </a:moveTo>
                <a:lnTo>
                  <a:pt x="254001" y="0"/>
                </a:lnTo>
                <a:cubicBezTo>
                  <a:pt x="324094" y="0"/>
                  <a:pt x="381000" y="56906"/>
                  <a:pt x="381000" y="126999"/>
                </a:cubicBezTo>
                <a:lnTo>
                  <a:pt x="381000" y="254001"/>
                </a:lnTo>
                <a:cubicBezTo>
                  <a:pt x="381000" y="324094"/>
                  <a:pt x="324094" y="381000"/>
                  <a:pt x="254001" y="381000"/>
                </a:cubicBezTo>
                <a:lnTo>
                  <a:pt x="126999" y="381000"/>
                </a:lnTo>
                <a:cubicBezTo>
                  <a:pt x="56906" y="381000"/>
                  <a:pt x="0" y="324094"/>
                  <a:pt x="0" y="254001"/>
                </a:cubicBezTo>
                <a:lnTo>
                  <a:pt x="0" y="126999"/>
                </a:lnTo>
                <a:cubicBezTo>
                  <a:pt x="0" y="56906"/>
                  <a:pt x="56906" y="0"/>
                  <a:pt x="12699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" name="Shape 3"/>
          <p:cNvSpPr/>
          <p:nvPr/>
        </p:nvSpPr>
        <p:spPr>
          <a:xfrm>
            <a:off x="428625" y="508000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47222" y="18604"/>
                </a:moveTo>
                <a:cubicBezTo>
                  <a:pt x="61547" y="-6201"/>
                  <a:pt x="97358" y="-6201"/>
                  <a:pt x="111683" y="18604"/>
                </a:cubicBezTo>
                <a:lnTo>
                  <a:pt x="123248" y="38633"/>
                </a:lnTo>
                <a:lnTo>
                  <a:pt x="131837" y="33672"/>
                </a:lnTo>
                <a:cubicBezTo>
                  <a:pt x="134441" y="32153"/>
                  <a:pt x="137697" y="32370"/>
                  <a:pt x="140084" y="34199"/>
                </a:cubicBezTo>
                <a:cubicBezTo>
                  <a:pt x="142472" y="36029"/>
                  <a:pt x="143526" y="39129"/>
                  <a:pt x="142751" y="42044"/>
                </a:cubicBezTo>
                <a:lnTo>
                  <a:pt x="135465" y="69143"/>
                </a:lnTo>
                <a:cubicBezTo>
                  <a:pt x="134410" y="73112"/>
                  <a:pt x="130318" y="75468"/>
                  <a:pt x="126349" y="74414"/>
                </a:cubicBezTo>
                <a:lnTo>
                  <a:pt x="99250" y="67159"/>
                </a:lnTo>
                <a:cubicBezTo>
                  <a:pt x="96335" y="66384"/>
                  <a:pt x="94196" y="63934"/>
                  <a:pt x="93793" y="60958"/>
                </a:cubicBezTo>
                <a:cubicBezTo>
                  <a:pt x="93390" y="57981"/>
                  <a:pt x="94847" y="55035"/>
                  <a:pt x="97451" y="53547"/>
                </a:cubicBezTo>
                <a:lnTo>
                  <a:pt x="106040" y="48586"/>
                </a:lnTo>
                <a:lnTo>
                  <a:pt x="94475" y="28556"/>
                </a:lnTo>
                <a:cubicBezTo>
                  <a:pt x="87778" y="16991"/>
                  <a:pt x="71096" y="16991"/>
                  <a:pt x="64399" y="28556"/>
                </a:cubicBezTo>
                <a:lnTo>
                  <a:pt x="62756" y="31378"/>
                </a:lnTo>
                <a:cubicBezTo>
                  <a:pt x="60027" y="36122"/>
                  <a:pt x="53950" y="37734"/>
                  <a:pt x="49206" y="35006"/>
                </a:cubicBezTo>
                <a:cubicBezTo>
                  <a:pt x="44462" y="32277"/>
                  <a:pt x="42850" y="26200"/>
                  <a:pt x="45579" y="21425"/>
                </a:cubicBezTo>
                <a:lnTo>
                  <a:pt x="47222" y="18604"/>
                </a:lnTo>
                <a:close/>
                <a:moveTo>
                  <a:pt x="139433" y="86537"/>
                </a:moveTo>
                <a:cubicBezTo>
                  <a:pt x="144177" y="83809"/>
                  <a:pt x="150254" y="85421"/>
                  <a:pt x="152983" y="90165"/>
                </a:cubicBezTo>
                <a:lnTo>
                  <a:pt x="154626" y="92987"/>
                </a:lnTo>
                <a:cubicBezTo>
                  <a:pt x="168951" y="117791"/>
                  <a:pt x="151061" y="148797"/>
                  <a:pt x="122411" y="148797"/>
                </a:cubicBezTo>
                <a:lnTo>
                  <a:pt x="99281" y="148797"/>
                </a:lnTo>
                <a:lnTo>
                  <a:pt x="99281" y="158719"/>
                </a:lnTo>
                <a:cubicBezTo>
                  <a:pt x="99281" y="161727"/>
                  <a:pt x="97482" y="164455"/>
                  <a:pt x="94692" y="165602"/>
                </a:cubicBezTo>
                <a:cubicBezTo>
                  <a:pt x="91901" y="166750"/>
                  <a:pt x="88708" y="166129"/>
                  <a:pt x="86568" y="163990"/>
                </a:cubicBezTo>
                <a:lnTo>
                  <a:pt x="66725" y="144146"/>
                </a:lnTo>
                <a:cubicBezTo>
                  <a:pt x="63810" y="141232"/>
                  <a:pt x="63810" y="136519"/>
                  <a:pt x="66725" y="133635"/>
                </a:cubicBezTo>
                <a:lnTo>
                  <a:pt x="86568" y="113792"/>
                </a:lnTo>
                <a:cubicBezTo>
                  <a:pt x="88708" y="111652"/>
                  <a:pt x="91901" y="111032"/>
                  <a:pt x="94692" y="112179"/>
                </a:cubicBezTo>
                <a:cubicBezTo>
                  <a:pt x="97482" y="113326"/>
                  <a:pt x="99281" y="116055"/>
                  <a:pt x="99281" y="119062"/>
                </a:cubicBezTo>
                <a:lnTo>
                  <a:pt x="99281" y="128984"/>
                </a:lnTo>
                <a:lnTo>
                  <a:pt x="122411" y="128984"/>
                </a:lnTo>
                <a:cubicBezTo>
                  <a:pt x="135775" y="128984"/>
                  <a:pt x="144146" y="114505"/>
                  <a:pt x="137449" y="102939"/>
                </a:cubicBezTo>
                <a:lnTo>
                  <a:pt x="135806" y="100118"/>
                </a:lnTo>
                <a:cubicBezTo>
                  <a:pt x="133077" y="95374"/>
                  <a:pt x="134689" y="89297"/>
                  <a:pt x="139433" y="86568"/>
                </a:cubicBezTo>
                <a:close/>
                <a:moveTo>
                  <a:pt x="15813" y="72988"/>
                </a:moveTo>
                <a:lnTo>
                  <a:pt x="7224" y="68027"/>
                </a:lnTo>
                <a:cubicBezTo>
                  <a:pt x="4620" y="66508"/>
                  <a:pt x="3163" y="63593"/>
                  <a:pt x="3566" y="60616"/>
                </a:cubicBezTo>
                <a:cubicBezTo>
                  <a:pt x="3969" y="57640"/>
                  <a:pt x="6108" y="55190"/>
                  <a:pt x="9023" y="54415"/>
                </a:cubicBezTo>
                <a:lnTo>
                  <a:pt x="36122" y="47129"/>
                </a:lnTo>
                <a:cubicBezTo>
                  <a:pt x="40091" y="46075"/>
                  <a:pt x="44183" y="48431"/>
                  <a:pt x="45238" y="52400"/>
                </a:cubicBezTo>
                <a:lnTo>
                  <a:pt x="52493" y="79499"/>
                </a:lnTo>
                <a:cubicBezTo>
                  <a:pt x="53268" y="82414"/>
                  <a:pt x="52214" y="85483"/>
                  <a:pt x="49826" y="87344"/>
                </a:cubicBezTo>
                <a:cubicBezTo>
                  <a:pt x="47439" y="89204"/>
                  <a:pt x="44183" y="89390"/>
                  <a:pt x="41579" y="87871"/>
                </a:cubicBezTo>
                <a:lnTo>
                  <a:pt x="32990" y="82910"/>
                </a:lnTo>
                <a:lnTo>
                  <a:pt x="21425" y="102939"/>
                </a:lnTo>
                <a:cubicBezTo>
                  <a:pt x="14728" y="114505"/>
                  <a:pt x="23099" y="128984"/>
                  <a:pt x="36463" y="128984"/>
                </a:cubicBezTo>
                <a:lnTo>
                  <a:pt x="39750" y="128984"/>
                </a:lnTo>
                <a:cubicBezTo>
                  <a:pt x="45238" y="128984"/>
                  <a:pt x="49671" y="133418"/>
                  <a:pt x="49671" y="138906"/>
                </a:cubicBezTo>
                <a:cubicBezTo>
                  <a:pt x="49671" y="144394"/>
                  <a:pt x="45238" y="148828"/>
                  <a:pt x="39750" y="148828"/>
                </a:cubicBezTo>
                <a:lnTo>
                  <a:pt x="36463" y="148828"/>
                </a:lnTo>
                <a:cubicBezTo>
                  <a:pt x="7844" y="148828"/>
                  <a:pt x="-10046" y="117822"/>
                  <a:pt x="4279" y="93018"/>
                </a:cubicBezTo>
                <a:lnTo>
                  <a:pt x="15813" y="7298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825500" y="317500"/>
            <a:ext cx="920750" cy="222250"/>
          </a:xfrm>
          <a:custGeom>
            <a:avLst/>
            <a:gdLst/>
            <a:ahLst/>
            <a:cxnLst/>
            <a:rect l="l" t="t" r="r" b="b"/>
            <a:pathLst>
              <a:path w="920750" h="222250">
                <a:moveTo>
                  <a:pt x="111125" y="0"/>
                </a:moveTo>
                <a:lnTo>
                  <a:pt x="809625" y="0"/>
                </a:lnTo>
                <a:cubicBezTo>
                  <a:pt x="870957" y="0"/>
                  <a:pt x="920750" y="49793"/>
                  <a:pt x="920750" y="111125"/>
                </a:cubicBezTo>
                <a:lnTo>
                  <a:pt x="920750" y="111125"/>
                </a:lnTo>
                <a:cubicBezTo>
                  <a:pt x="920750" y="172457"/>
                  <a:pt x="870957" y="222250"/>
                  <a:pt x="809625" y="222250"/>
                </a:cubicBezTo>
                <a:lnTo>
                  <a:pt x="111125" y="222250"/>
                </a:lnTo>
                <a:cubicBezTo>
                  <a:pt x="49793" y="222250"/>
                  <a:pt x="0" y="172457"/>
                  <a:pt x="0" y="111125"/>
                </a:cubicBezTo>
                <a:lnTo>
                  <a:pt x="0" y="111125"/>
                </a:lnTo>
                <a:cubicBezTo>
                  <a:pt x="0" y="49793"/>
                  <a:pt x="49793" y="0"/>
                  <a:pt x="111125" y="0"/>
                </a:cubicBezTo>
                <a:close/>
              </a:path>
            </a:pathLst>
          </a:custGeom>
          <a:solidFill>
            <a:srgbClr val="FFD3B6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73125" y="142875"/>
            <a:ext cx="1408906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FFD3B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wordwall.net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5500" y="571500"/>
            <a:ext cx="34131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75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Reciclarea – învățare prin joc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25438" y="960438"/>
            <a:ext cx="5857875" cy="5095875"/>
          </a:xfrm>
          <a:custGeom>
            <a:avLst/>
            <a:gdLst/>
            <a:ahLst/>
            <a:cxnLst/>
            <a:rect l="l" t="t" r="r" b="b"/>
            <a:pathLst>
              <a:path w="5857875" h="5095875">
                <a:moveTo>
                  <a:pt x="190484" y="0"/>
                </a:moveTo>
                <a:lnTo>
                  <a:pt x="5667391" y="0"/>
                </a:lnTo>
                <a:cubicBezTo>
                  <a:pt x="5772592" y="0"/>
                  <a:pt x="5857875" y="85283"/>
                  <a:pt x="5857875" y="190484"/>
                </a:cubicBezTo>
                <a:lnTo>
                  <a:pt x="5857875" y="4905391"/>
                </a:lnTo>
                <a:cubicBezTo>
                  <a:pt x="5857875" y="5010592"/>
                  <a:pt x="5772592" y="5095875"/>
                  <a:pt x="5667391" y="5095875"/>
                </a:cubicBezTo>
                <a:lnTo>
                  <a:pt x="190484" y="5095875"/>
                </a:lnTo>
                <a:cubicBezTo>
                  <a:pt x="85283" y="5095875"/>
                  <a:pt x="0" y="5010592"/>
                  <a:pt x="0" y="4905391"/>
                </a:cubicBezTo>
                <a:lnTo>
                  <a:pt x="0" y="190484"/>
                </a:lnTo>
                <a:cubicBezTo>
                  <a:pt x="0" y="85353"/>
                  <a:pt x="85353" y="0"/>
                  <a:pt x="190484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0375" y="109537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11" name="Shape 9"/>
          <p:cNvSpPr/>
          <p:nvPr/>
        </p:nvSpPr>
        <p:spPr>
          <a:xfrm>
            <a:off x="531813" y="1182688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78594" h="142875">
                <a:moveTo>
                  <a:pt x="125016" y="17859"/>
                </a:moveTo>
                <a:cubicBezTo>
                  <a:pt x="154595" y="17859"/>
                  <a:pt x="178594" y="41858"/>
                  <a:pt x="178594" y="71438"/>
                </a:cubicBezTo>
                <a:cubicBezTo>
                  <a:pt x="178594" y="101017"/>
                  <a:pt x="154595" y="125016"/>
                  <a:pt x="125016" y="125016"/>
                </a:cubicBezTo>
                <a:lnTo>
                  <a:pt x="53578" y="125016"/>
                </a:lnTo>
                <a:cubicBezTo>
                  <a:pt x="23999" y="125016"/>
                  <a:pt x="0" y="101017"/>
                  <a:pt x="0" y="71438"/>
                </a:cubicBezTo>
                <a:cubicBezTo>
                  <a:pt x="0" y="41858"/>
                  <a:pt x="23999" y="17859"/>
                  <a:pt x="53578" y="17859"/>
                </a:cubicBezTo>
                <a:lnTo>
                  <a:pt x="125016" y="17859"/>
                </a:lnTo>
                <a:close/>
                <a:moveTo>
                  <a:pt x="53578" y="49113"/>
                </a:moveTo>
                <a:cubicBezTo>
                  <a:pt x="49867" y="49113"/>
                  <a:pt x="46881" y="52099"/>
                  <a:pt x="46881" y="55811"/>
                </a:cubicBezTo>
                <a:lnTo>
                  <a:pt x="46881" y="64740"/>
                </a:lnTo>
                <a:lnTo>
                  <a:pt x="37951" y="64740"/>
                </a:lnTo>
                <a:cubicBezTo>
                  <a:pt x="34240" y="64740"/>
                  <a:pt x="31254" y="67726"/>
                  <a:pt x="31254" y="71438"/>
                </a:cubicBezTo>
                <a:cubicBezTo>
                  <a:pt x="31254" y="75149"/>
                  <a:pt x="34240" y="78135"/>
                  <a:pt x="37951" y="78135"/>
                </a:cubicBezTo>
                <a:lnTo>
                  <a:pt x="46881" y="78135"/>
                </a:lnTo>
                <a:lnTo>
                  <a:pt x="46881" y="87064"/>
                </a:lnTo>
                <a:cubicBezTo>
                  <a:pt x="46881" y="90776"/>
                  <a:pt x="49867" y="93762"/>
                  <a:pt x="53578" y="93762"/>
                </a:cubicBezTo>
                <a:cubicBezTo>
                  <a:pt x="57290" y="93762"/>
                  <a:pt x="60275" y="90776"/>
                  <a:pt x="60275" y="87064"/>
                </a:cubicBezTo>
                <a:lnTo>
                  <a:pt x="60275" y="78135"/>
                </a:lnTo>
                <a:lnTo>
                  <a:pt x="69205" y="78135"/>
                </a:lnTo>
                <a:cubicBezTo>
                  <a:pt x="72916" y="78135"/>
                  <a:pt x="75902" y="75149"/>
                  <a:pt x="75902" y="71438"/>
                </a:cubicBezTo>
                <a:cubicBezTo>
                  <a:pt x="75902" y="67726"/>
                  <a:pt x="72916" y="64740"/>
                  <a:pt x="69205" y="64740"/>
                </a:cubicBezTo>
                <a:lnTo>
                  <a:pt x="60275" y="64740"/>
                </a:lnTo>
                <a:lnTo>
                  <a:pt x="60275" y="55811"/>
                </a:lnTo>
                <a:cubicBezTo>
                  <a:pt x="60275" y="52099"/>
                  <a:pt x="57290" y="49113"/>
                  <a:pt x="53578" y="49113"/>
                </a:cubicBezTo>
                <a:close/>
                <a:moveTo>
                  <a:pt x="120551" y="75902"/>
                </a:moveTo>
                <a:cubicBezTo>
                  <a:pt x="115622" y="75902"/>
                  <a:pt x="111621" y="79904"/>
                  <a:pt x="111621" y="84832"/>
                </a:cubicBezTo>
                <a:cubicBezTo>
                  <a:pt x="111621" y="89760"/>
                  <a:pt x="115622" y="93762"/>
                  <a:pt x="120551" y="93762"/>
                </a:cubicBezTo>
                <a:cubicBezTo>
                  <a:pt x="125479" y="93762"/>
                  <a:pt x="129480" y="89760"/>
                  <a:pt x="129480" y="84832"/>
                </a:cubicBezTo>
                <a:cubicBezTo>
                  <a:pt x="129480" y="79904"/>
                  <a:pt x="125479" y="75902"/>
                  <a:pt x="120551" y="75902"/>
                </a:cubicBezTo>
                <a:close/>
                <a:moveTo>
                  <a:pt x="138410" y="49113"/>
                </a:moveTo>
                <a:cubicBezTo>
                  <a:pt x="133482" y="49113"/>
                  <a:pt x="129480" y="53115"/>
                  <a:pt x="129480" y="58043"/>
                </a:cubicBezTo>
                <a:cubicBezTo>
                  <a:pt x="129480" y="62971"/>
                  <a:pt x="133482" y="66973"/>
                  <a:pt x="138410" y="66973"/>
                </a:cubicBezTo>
                <a:cubicBezTo>
                  <a:pt x="143339" y="66973"/>
                  <a:pt x="147340" y="62971"/>
                  <a:pt x="147340" y="58043"/>
                </a:cubicBezTo>
                <a:cubicBezTo>
                  <a:pt x="147340" y="53115"/>
                  <a:pt x="143339" y="49113"/>
                  <a:pt x="138410" y="4911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873125" y="1143000"/>
            <a:ext cx="1246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Jocul Wordwall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0375" y="1508125"/>
            <a:ext cx="5651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70000"/>
              </a:lnSpc>
            </a:pPr>
            <a:r>
              <a:rPr lang="en-US" sz="1000" b="1" dirty="0">
                <a:solidFill>
                  <a:srgbClr val="FFD3B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Jocul interactiv Wordwall</a:t>
            </a: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îi ajută pe copii să identifice corect recipientele de reciclare printr-o experiență captivantă și educativă.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60375" y="2143125"/>
            <a:ext cx="5588000" cy="317500"/>
          </a:xfrm>
          <a:custGeom>
            <a:avLst/>
            <a:gdLst/>
            <a:ahLst/>
            <a:cxnLst/>
            <a:rect l="l" t="t" r="r" b="b"/>
            <a:pathLst>
              <a:path w="5588000" h="317500">
                <a:moveTo>
                  <a:pt x="95250" y="0"/>
                </a:moveTo>
                <a:lnTo>
                  <a:pt x="5492750" y="0"/>
                </a:lnTo>
                <a:cubicBezTo>
                  <a:pt x="5545320" y="0"/>
                  <a:pt x="5588000" y="42680"/>
                  <a:pt x="5588000" y="95250"/>
                </a:cubicBezTo>
                <a:lnTo>
                  <a:pt x="5588000" y="222250"/>
                </a:lnTo>
                <a:cubicBezTo>
                  <a:pt x="5588000" y="274820"/>
                  <a:pt x="5545320" y="317500"/>
                  <a:pt x="54927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15" name="Shape 13"/>
          <p:cNvSpPr/>
          <p:nvPr/>
        </p:nvSpPr>
        <p:spPr>
          <a:xfrm>
            <a:off x="575469" y="22304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33486" y="15627"/>
                </a:moveTo>
                <a:cubicBezTo>
                  <a:pt x="33486" y="7004"/>
                  <a:pt x="40491" y="0"/>
                  <a:pt x="49113" y="0"/>
                </a:cubicBezTo>
                <a:lnTo>
                  <a:pt x="55811" y="0"/>
                </a:lnTo>
                <a:cubicBezTo>
                  <a:pt x="60750" y="0"/>
                  <a:pt x="64740" y="3990"/>
                  <a:pt x="64740" y="8930"/>
                </a:cubicBezTo>
                <a:lnTo>
                  <a:pt x="64740" y="133945"/>
                </a:lnTo>
                <a:cubicBezTo>
                  <a:pt x="64740" y="138885"/>
                  <a:pt x="60750" y="142875"/>
                  <a:pt x="55811" y="142875"/>
                </a:cubicBezTo>
                <a:lnTo>
                  <a:pt x="46881" y="142875"/>
                </a:lnTo>
                <a:cubicBezTo>
                  <a:pt x="38565" y="142875"/>
                  <a:pt x="31561" y="137182"/>
                  <a:pt x="29580" y="129480"/>
                </a:cubicBezTo>
                <a:cubicBezTo>
                  <a:pt x="29384" y="129480"/>
                  <a:pt x="29217" y="129480"/>
                  <a:pt x="29021" y="129480"/>
                </a:cubicBezTo>
                <a:cubicBezTo>
                  <a:pt x="16687" y="129480"/>
                  <a:pt x="6697" y="119490"/>
                  <a:pt x="6697" y="107156"/>
                </a:cubicBezTo>
                <a:cubicBezTo>
                  <a:pt x="6697" y="102133"/>
                  <a:pt x="8372" y="97501"/>
                  <a:pt x="11162" y="93762"/>
                </a:cubicBezTo>
                <a:cubicBezTo>
                  <a:pt x="5748" y="89688"/>
                  <a:pt x="2232" y="83214"/>
                  <a:pt x="2232" y="75902"/>
                </a:cubicBezTo>
                <a:cubicBezTo>
                  <a:pt x="2232" y="67280"/>
                  <a:pt x="7144" y="59773"/>
                  <a:pt x="14288" y="56062"/>
                </a:cubicBezTo>
                <a:cubicBezTo>
                  <a:pt x="12306" y="52713"/>
                  <a:pt x="11162" y="48806"/>
                  <a:pt x="11162" y="44648"/>
                </a:cubicBezTo>
                <a:cubicBezTo>
                  <a:pt x="11162" y="32314"/>
                  <a:pt x="21152" y="22324"/>
                  <a:pt x="33486" y="22324"/>
                </a:cubicBezTo>
                <a:lnTo>
                  <a:pt x="33486" y="15627"/>
                </a:lnTo>
                <a:close/>
                <a:moveTo>
                  <a:pt x="109389" y="15627"/>
                </a:moveTo>
                <a:lnTo>
                  <a:pt x="109389" y="22324"/>
                </a:lnTo>
                <a:cubicBezTo>
                  <a:pt x="121723" y="22324"/>
                  <a:pt x="131713" y="32314"/>
                  <a:pt x="131713" y="44648"/>
                </a:cubicBezTo>
                <a:cubicBezTo>
                  <a:pt x="131713" y="48834"/>
                  <a:pt x="130569" y="52741"/>
                  <a:pt x="128588" y="56062"/>
                </a:cubicBezTo>
                <a:cubicBezTo>
                  <a:pt x="135759" y="59773"/>
                  <a:pt x="140643" y="67252"/>
                  <a:pt x="140643" y="75902"/>
                </a:cubicBezTo>
                <a:cubicBezTo>
                  <a:pt x="140643" y="83214"/>
                  <a:pt x="137127" y="89688"/>
                  <a:pt x="131713" y="93762"/>
                </a:cubicBezTo>
                <a:cubicBezTo>
                  <a:pt x="134503" y="97501"/>
                  <a:pt x="136178" y="102133"/>
                  <a:pt x="136178" y="107156"/>
                </a:cubicBezTo>
                <a:cubicBezTo>
                  <a:pt x="136178" y="119490"/>
                  <a:pt x="126188" y="129480"/>
                  <a:pt x="113854" y="129480"/>
                </a:cubicBezTo>
                <a:cubicBezTo>
                  <a:pt x="113658" y="129480"/>
                  <a:pt x="113491" y="129480"/>
                  <a:pt x="113295" y="129480"/>
                </a:cubicBezTo>
                <a:cubicBezTo>
                  <a:pt x="111314" y="137182"/>
                  <a:pt x="104310" y="142875"/>
                  <a:pt x="95994" y="142875"/>
                </a:cubicBezTo>
                <a:lnTo>
                  <a:pt x="87064" y="142875"/>
                </a:lnTo>
                <a:cubicBezTo>
                  <a:pt x="82125" y="142875"/>
                  <a:pt x="78135" y="138885"/>
                  <a:pt x="78135" y="133945"/>
                </a:cubicBezTo>
                <a:lnTo>
                  <a:pt x="78135" y="8930"/>
                </a:lnTo>
                <a:cubicBezTo>
                  <a:pt x="78135" y="3990"/>
                  <a:pt x="82125" y="0"/>
                  <a:pt x="87064" y="0"/>
                </a:cubicBezTo>
                <a:lnTo>
                  <a:pt x="93762" y="0"/>
                </a:lnTo>
                <a:cubicBezTo>
                  <a:pt x="102384" y="0"/>
                  <a:pt x="109389" y="7004"/>
                  <a:pt x="109389" y="15627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6" name="Text 14"/>
          <p:cNvSpPr/>
          <p:nvPr/>
        </p:nvSpPr>
        <p:spPr>
          <a:xfrm>
            <a:off x="829469" y="2206625"/>
            <a:ext cx="1452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Dezvoltă gândirea logică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60375" y="2508250"/>
            <a:ext cx="5588000" cy="317500"/>
          </a:xfrm>
          <a:custGeom>
            <a:avLst/>
            <a:gdLst/>
            <a:ahLst/>
            <a:cxnLst/>
            <a:rect l="l" t="t" r="r" b="b"/>
            <a:pathLst>
              <a:path w="5588000" h="317500">
                <a:moveTo>
                  <a:pt x="95250" y="0"/>
                </a:moveTo>
                <a:lnTo>
                  <a:pt x="5492750" y="0"/>
                </a:lnTo>
                <a:cubicBezTo>
                  <a:pt x="5545320" y="0"/>
                  <a:pt x="5588000" y="42680"/>
                  <a:pt x="5588000" y="95250"/>
                </a:cubicBezTo>
                <a:lnTo>
                  <a:pt x="5588000" y="222250"/>
                </a:lnTo>
                <a:cubicBezTo>
                  <a:pt x="5588000" y="274820"/>
                  <a:pt x="5545320" y="317500"/>
                  <a:pt x="54927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18" name="Shape 16"/>
          <p:cNvSpPr/>
          <p:nvPr/>
        </p:nvSpPr>
        <p:spPr>
          <a:xfrm>
            <a:off x="566539" y="2595563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60734" h="142875">
                <a:moveTo>
                  <a:pt x="68814" y="104533"/>
                </a:moveTo>
                <a:lnTo>
                  <a:pt x="42025" y="131322"/>
                </a:lnTo>
                <a:cubicBezTo>
                  <a:pt x="38537" y="134810"/>
                  <a:pt x="32872" y="134810"/>
                  <a:pt x="29384" y="131322"/>
                </a:cubicBezTo>
                <a:lnTo>
                  <a:pt x="2595" y="104533"/>
                </a:lnTo>
                <a:cubicBezTo>
                  <a:pt x="-893" y="101045"/>
                  <a:pt x="-893" y="95380"/>
                  <a:pt x="2595" y="91892"/>
                </a:cubicBezTo>
                <a:cubicBezTo>
                  <a:pt x="6083" y="88404"/>
                  <a:pt x="11748" y="88404"/>
                  <a:pt x="15236" y="91892"/>
                </a:cubicBezTo>
                <a:lnTo>
                  <a:pt x="26789" y="103445"/>
                </a:lnTo>
                <a:lnTo>
                  <a:pt x="26789" y="17859"/>
                </a:lnTo>
                <a:cubicBezTo>
                  <a:pt x="26789" y="12920"/>
                  <a:pt x="30780" y="8930"/>
                  <a:pt x="35719" y="8930"/>
                </a:cubicBezTo>
                <a:cubicBezTo>
                  <a:pt x="40658" y="8930"/>
                  <a:pt x="44648" y="12920"/>
                  <a:pt x="44648" y="17859"/>
                </a:cubicBezTo>
                <a:lnTo>
                  <a:pt x="44648" y="103445"/>
                </a:lnTo>
                <a:lnTo>
                  <a:pt x="56201" y="91892"/>
                </a:lnTo>
                <a:cubicBezTo>
                  <a:pt x="59689" y="88404"/>
                  <a:pt x="65354" y="88404"/>
                  <a:pt x="68842" y="91892"/>
                </a:cubicBezTo>
                <a:cubicBezTo>
                  <a:pt x="72330" y="95380"/>
                  <a:pt x="72330" y="101045"/>
                  <a:pt x="68842" y="104533"/>
                </a:cubicBezTo>
                <a:close/>
                <a:moveTo>
                  <a:pt x="89297" y="133945"/>
                </a:moveTo>
                <a:cubicBezTo>
                  <a:pt x="84358" y="133945"/>
                  <a:pt x="80367" y="129955"/>
                  <a:pt x="80367" y="125016"/>
                </a:cubicBezTo>
                <a:cubicBezTo>
                  <a:pt x="80367" y="120076"/>
                  <a:pt x="84358" y="116086"/>
                  <a:pt x="89297" y="116086"/>
                </a:cubicBezTo>
                <a:lnTo>
                  <a:pt x="98227" y="116086"/>
                </a:lnTo>
                <a:cubicBezTo>
                  <a:pt x="103166" y="116086"/>
                  <a:pt x="107156" y="120076"/>
                  <a:pt x="107156" y="125016"/>
                </a:cubicBezTo>
                <a:cubicBezTo>
                  <a:pt x="107156" y="129955"/>
                  <a:pt x="103166" y="133945"/>
                  <a:pt x="98227" y="133945"/>
                </a:cubicBezTo>
                <a:lnTo>
                  <a:pt x="89297" y="133945"/>
                </a:lnTo>
                <a:close/>
                <a:moveTo>
                  <a:pt x="89297" y="98227"/>
                </a:moveTo>
                <a:cubicBezTo>
                  <a:pt x="84358" y="98227"/>
                  <a:pt x="80367" y="94236"/>
                  <a:pt x="80367" y="89297"/>
                </a:cubicBezTo>
                <a:cubicBezTo>
                  <a:pt x="80367" y="84358"/>
                  <a:pt x="84358" y="80367"/>
                  <a:pt x="89297" y="80367"/>
                </a:cubicBezTo>
                <a:lnTo>
                  <a:pt x="116086" y="80367"/>
                </a:lnTo>
                <a:cubicBezTo>
                  <a:pt x="121025" y="80367"/>
                  <a:pt x="125016" y="84358"/>
                  <a:pt x="125016" y="89297"/>
                </a:cubicBezTo>
                <a:cubicBezTo>
                  <a:pt x="125016" y="94236"/>
                  <a:pt x="121025" y="98227"/>
                  <a:pt x="116086" y="98227"/>
                </a:cubicBezTo>
                <a:lnTo>
                  <a:pt x="89297" y="98227"/>
                </a:lnTo>
                <a:close/>
                <a:moveTo>
                  <a:pt x="89297" y="62508"/>
                </a:moveTo>
                <a:cubicBezTo>
                  <a:pt x="84358" y="62508"/>
                  <a:pt x="80367" y="58517"/>
                  <a:pt x="80367" y="53578"/>
                </a:cubicBezTo>
                <a:cubicBezTo>
                  <a:pt x="80367" y="48639"/>
                  <a:pt x="84358" y="44648"/>
                  <a:pt x="89297" y="44648"/>
                </a:cubicBezTo>
                <a:lnTo>
                  <a:pt x="133945" y="44648"/>
                </a:lnTo>
                <a:cubicBezTo>
                  <a:pt x="138885" y="44648"/>
                  <a:pt x="142875" y="48639"/>
                  <a:pt x="142875" y="53578"/>
                </a:cubicBezTo>
                <a:cubicBezTo>
                  <a:pt x="142875" y="58517"/>
                  <a:pt x="138885" y="62508"/>
                  <a:pt x="133945" y="62508"/>
                </a:cubicBezTo>
                <a:lnTo>
                  <a:pt x="89297" y="62508"/>
                </a:lnTo>
                <a:close/>
                <a:moveTo>
                  <a:pt x="89297" y="26789"/>
                </a:moveTo>
                <a:cubicBezTo>
                  <a:pt x="84358" y="26789"/>
                  <a:pt x="80367" y="22799"/>
                  <a:pt x="80367" y="17859"/>
                </a:cubicBezTo>
                <a:cubicBezTo>
                  <a:pt x="80367" y="12920"/>
                  <a:pt x="84358" y="8930"/>
                  <a:pt x="89297" y="8930"/>
                </a:cubicBezTo>
                <a:lnTo>
                  <a:pt x="151805" y="8930"/>
                </a:lnTo>
                <a:cubicBezTo>
                  <a:pt x="156744" y="8930"/>
                  <a:pt x="160734" y="12920"/>
                  <a:pt x="160734" y="17859"/>
                </a:cubicBezTo>
                <a:cubicBezTo>
                  <a:pt x="160734" y="22799"/>
                  <a:pt x="156744" y="26789"/>
                  <a:pt x="151805" y="26789"/>
                </a:cubicBezTo>
                <a:lnTo>
                  <a:pt x="89297" y="26789"/>
                </a:ln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19" name="Text 17"/>
          <p:cNvSpPr/>
          <p:nvPr/>
        </p:nvSpPr>
        <p:spPr>
          <a:xfrm>
            <a:off x="829469" y="2571750"/>
            <a:ext cx="1539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Îmbunătățește clasificarea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60375" y="2873375"/>
            <a:ext cx="5588000" cy="317500"/>
          </a:xfrm>
          <a:custGeom>
            <a:avLst/>
            <a:gdLst/>
            <a:ahLst/>
            <a:cxnLst/>
            <a:rect l="l" t="t" r="r" b="b"/>
            <a:pathLst>
              <a:path w="5588000" h="317500">
                <a:moveTo>
                  <a:pt x="95250" y="0"/>
                </a:moveTo>
                <a:lnTo>
                  <a:pt x="5492750" y="0"/>
                </a:lnTo>
                <a:cubicBezTo>
                  <a:pt x="5545320" y="0"/>
                  <a:pt x="5588000" y="42680"/>
                  <a:pt x="5588000" y="95250"/>
                </a:cubicBezTo>
                <a:lnTo>
                  <a:pt x="5588000" y="222250"/>
                </a:lnTo>
                <a:cubicBezTo>
                  <a:pt x="5588000" y="274820"/>
                  <a:pt x="5545320" y="317500"/>
                  <a:pt x="54927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1" name="Shape 19"/>
          <p:cNvSpPr/>
          <p:nvPr/>
        </p:nvSpPr>
        <p:spPr>
          <a:xfrm>
            <a:off x="575469" y="296068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131518" y="1870"/>
                </a:moveTo>
                <a:cubicBezTo>
                  <a:pt x="133303" y="167"/>
                  <a:pt x="135899" y="-446"/>
                  <a:pt x="138299" y="335"/>
                </a:cubicBezTo>
                <a:cubicBezTo>
                  <a:pt x="141033" y="1256"/>
                  <a:pt x="142875" y="3823"/>
                  <a:pt x="142875" y="6697"/>
                </a:cubicBezTo>
                <a:lnTo>
                  <a:pt x="142875" y="58852"/>
                </a:lnTo>
                <a:cubicBezTo>
                  <a:pt x="142875" y="95464"/>
                  <a:pt x="112709" y="125016"/>
                  <a:pt x="76237" y="125016"/>
                </a:cubicBezTo>
                <a:cubicBezTo>
                  <a:pt x="54750" y="125016"/>
                  <a:pt x="36221" y="111203"/>
                  <a:pt x="29496" y="91892"/>
                </a:cubicBezTo>
                <a:cubicBezTo>
                  <a:pt x="19617" y="100487"/>
                  <a:pt x="13395" y="113128"/>
                  <a:pt x="13395" y="127248"/>
                </a:cubicBezTo>
                <a:cubicBezTo>
                  <a:pt x="13395" y="130959"/>
                  <a:pt x="10409" y="133945"/>
                  <a:pt x="6697" y="133945"/>
                </a:cubicBezTo>
                <a:cubicBezTo>
                  <a:pt x="2986" y="133945"/>
                  <a:pt x="0" y="130959"/>
                  <a:pt x="0" y="127248"/>
                </a:cubicBezTo>
                <a:cubicBezTo>
                  <a:pt x="0" y="106347"/>
                  <a:pt x="10660" y="87930"/>
                  <a:pt x="26817" y="77102"/>
                </a:cubicBezTo>
                <a:cubicBezTo>
                  <a:pt x="36668" y="70517"/>
                  <a:pt x="48416" y="66973"/>
                  <a:pt x="60275" y="66973"/>
                </a:cubicBezTo>
                <a:lnTo>
                  <a:pt x="82600" y="66973"/>
                </a:lnTo>
                <a:cubicBezTo>
                  <a:pt x="86311" y="66973"/>
                  <a:pt x="89297" y="63987"/>
                  <a:pt x="89297" y="60275"/>
                </a:cubicBezTo>
                <a:cubicBezTo>
                  <a:pt x="89297" y="56564"/>
                  <a:pt x="86311" y="53578"/>
                  <a:pt x="82600" y="53578"/>
                </a:cubicBezTo>
                <a:lnTo>
                  <a:pt x="60275" y="53578"/>
                </a:lnTo>
                <a:cubicBezTo>
                  <a:pt x="49197" y="53578"/>
                  <a:pt x="38705" y="56034"/>
                  <a:pt x="29301" y="60415"/>
                </a:cubicBezTo>
                <a:cubicBezTo>
                  <a:pt x="35802" y="40881"/>
                  <a:pt x="54192" y="26789"/>
                  <a:pt x="75902" y="26789"/>
                </a:cubicBezTo>
                <a:cubicBezTo>
                  <a:pt x="94431" y="26789"/>
                  <a:pt x="108217" y="20622"/>
                  <a:pt x="117397" y="14511"/>
                </a:cubicBezTo>
                <a:cubicBezTo>
                  <a:pt x="122755" y="10939"/>
                  <a:pt x="127304" y="6669"/>
                  <a:pt x="131545" y="187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2" name="Text 20"/>
          <p:cNvSpPr/>
          <p:nvPr/>
        </p:nvSpPr>
        <p:spPr>
          <a:xfrm>
            <a:off x="829469" y="2936875"/>
            <a:ext cx="332258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Cultivă responsabilitatea ecologică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60375" y="3238500"/>
            <a:ext cx="5588000" cy="317500"/>
          </a:xfrm>
          <a:custGeom>
            <a:avLst/>
            <a:gdLst/>
            <a:ahLst/>
            <a:cxnLst/>
            <a:rect l="l" t="t" r="r" b="b"/>
            <a:pathLst>
              <a:path w="5588000" h="317500">
                <a:moveTo>
                  <a:pt x="95250" y="0"/>
                </a:moveTo>
                <a:lnTo>
                  <a:pt x="5492750" y="0"/>
                </a:lnTo>
                <a:cubicBezTo>
                  <a:pt x="5545320" y="0"/>
                  <a:pt x="5588000" y="42680"/>
                  <a:pt x="5588000" y="95250"/>
                </a:cubicBezTo>
                <a:lnTo>
                  <a:pt x="5588000" y="222250"/>
                </a:lnTo>
                <a:cubicBezTo>
                  <a:pt x="5588000" y="274820"/>
                  <a:pt x="5545320" y="317500"/>
                  <a:pt x="54927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4" name="Shape 22"/>
          <p:cNvSpPr/>
          <p:nvPr/>
        </p:nvSpPr>
        <p:spPr>
          <a:xfrm>
            <a:off x="584398" y="3325813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25016" h="142875">
                <a:moveTo>
                  <a:pt x="35719" y="11162"/>
                </a:moveTo>
                <a:cubicBezTo>
                  <a:pt x="35719" y="4995"/>
                  <a:pt x="40714" y="0"/>
                  <a:pt x="46881" y="0"/>
                </a:cubicBezTo>
                <a:cubicBezTo>
                  <a:pt x="53048" y="0"/>
                  <a:pt x="58043" y="4995"/>
                  <a:pt x="58043" y="11162"/>
                </a:cubicBezTo>
                <a:lnTo>
                  <a:pt x="58043" y="52518"/>
                </a:lnTo>
                <a:cubicBezTo>
                  <a:pt x="60415" y="50397"/>
                  <a:pt x="63540" y="49113"/>
                  <a:pt x="66973" y="49113"/>
                </a:cubicBezTo>
                <a:cubicBezTo>
                  <a:pt x="72721" y="49113"/>
                  <a:pt x="77632" y="52741"/>
                  <a:pt x="79530" y="57820"/>
                </a:cubicBezTo>
                <a:cubicBezTo>
                  <a:pt x="81986" y="55225"/>
                  <a:pt x="85446" y="53578"/>
                  <a:pt x="89297" y="53578"/>
                </a:cubicBezTo>
                <a:cubicBezTo>
                  <a:pt x="96357" y="53578"/>
                  <a:pt x="102133" y="59020"/>
                  <a:pt x="102664" y="65940"/>
                </a:cubicBezTo>
                <a:cubicBezTo>
                  <a:pt x="105035" y="63791"/>
                  <a:pt x="108189" y="62508"/>
                  <a:pt x="111621" y="62508"/>
                </a:cubicBezTo>
                <a:cubicBezTo>
                  <a:pt x="119016" y="62508"/>
                  <a:pt x="125016" y="68507"/>
                  <a:pt x="125016" y="75902"/>
                </a:cubicBezTo>
                <a:lnTo>
                  <a:pt x="125016" y="107156"/>
                </a:lnTo>
                <a:cubicBezTo>
                  <a:pt x="125016" y="126885"/>
                  <a:pt x="109026" y="142875"/>
                  <a:pt x="89297" y="142875"/>
                </a:cubicBezTo>
                <a:lnTo>
                  <a:pt x="65494" y="142875"/>
                </a:lnTo>
                <a:cubicBezTo>
                  <a:pt x="64098" y="142875"/>
                  <a:pt x="62731" y="142791"/>
                  <a:pt x="61392" y="142596"/>
                </a:cubicBezTo>
                <a:cubicBezTo>
                  <a:pt x="45960" y="141033"/>
                  <a:pt x="31756" y="133108"/>
                  <a:pt x="22324" y="120551"/>
                </a:cubicBezTo>
                <a:lnTo>
                  <a:pt x="2232" y="93762"/>
                </a:lnTo>
                <a:cubicBezTo>
                  <a:pt x="-1479" y="88822"/>
                  <a:pt x="-474" y="81846"/>
                  <a:pt x="4465" y="78135"/>
                </a:cubicBezTo>
                <a:cubicBezTo>
                  <a:pt x="9404" y="74423"/>
                  <a:pt x="16380" y="75428"/>
                  <a:pt x="20092" y="80367"/>
                </a:cubicBezTo>
                <a:lnTo>
                  <a:pt x="35719" y="101212"/>
                </a:lnTo>
                <a:lnTo>
                  <a:pt x="35719" y="11162"/>
                </a:lnTo>
                <a:close/>
                <a:moveTo>
                  <a:pt x="66973" y="84832"/>
                </a:moveTo>
                <a:cubicBezTo>
                  <a:pt x="66973" y="82376"/>
                  <a:pt x="64963" y="80367"/>
                  <a:pt x="62508" y="80367"/>
                </a:cubicBezTo>
                <a:cubicBezTo>
                  <a:pt x="60052" y="80367"/>
                  <a:pt x="58043" y="82376"/>
                  <a:pt x="58043" y="84832"/>
                </a:cubicBezTo>
                <a:lnTo>
                  <a:pt x="58043" y="111621"/>
                </a:lnTo>
                <a:cubicBezTo>
                  <a:pt x="58043" y="114077"/>
                  <a:pt x="60052" y="116086"/>
                  <a:pt x="62508" y="116086"/>
                </a:cubicBezTo>
                <a:cubicBezTo>
                  <a:pt x="64963" y="116086"/>
                  <a:pt x="66973" y="114077"/>
                  <a:pt x="66973" y="111621"/>
                </a:cubicBezTo>
                <a:lnTo>
                  <a:pt x="66973" y="84832"/>
                </a:lnTo>
                <a:close/>
                <a:moveTo>
                  <a:pt x="80367" y="80367"/>
                </a:moveTo>
                <a:cubicBezTo>
                  <a:pt x="77912" y="80367"/>
                  <a:pt x="75902" y="82376"/>
                  <a:pt x="75902" y="84832"/>
                </a:cubicBezTo>
                <a:lnTo>
                  <a:pt x="75902" y="111621"/>
                </a:lnTo>
                <a:cubicBezTo>
                  <a:pt x="75902" y="114077"/>
                  <a:pt x="77912" y="116086"/>
                  <a:pt x="80367" y="116086"/>
                </a:cubicBezTo>
                <a:cubicBezTo>
                  <a:pt x="82823" y="116086"/>
                  <a:pt x="84832" y="114077"/>
                  <a:pt x="84832" y="111621"/>
                </a:cubicBezTo>
                <a:lnTo>
                  <a:pt x="84832" y="84832"/>
                </a:lnTo>
                <a:cubicBezTo>
                  <a:pt x="84832" y="82376"/>
                  <a:pt x="82823" y="80367"/>
                  <a:pt x="80367" y="80367"/>
                </a:cubicBezTo>
                <a:close/>
                <a:moveTo>
                  <a:pt x="102691" y="84832"/>
                </a:moveTo>
                <a:cubicBezTo>
                  <a:pt x="102691" y="82376"/>
                  <a:pt x="100682" y="80367"/>
                  <a:pt x="98227" y="80367"/>
                </a:cubicBezTo>
                <a:cubicBezTo>
                  <a:pt x="95771" y="80367"/>
                  <a:pt x="93762" y="82376"/>
                  <a:pt x="93762" y="84832"/>
                </a:cubicBezTo>
                <a:lnTo>
                  <a:pt x="93762" y="111621"/>
                </a:lnTo>
                <a:cubicBezTo>
                  <a:pt x="93762" y="114077"/>
                  <a:pt x="95771" y="116086"/>
                  <a:pt x="98227" y="116086"/>
                </a:cubicBezTo>
                <a:cubicBezTo>
                  <a:pt x="100682" y="116086"/>
                  <a:pt x="102691" y="114077"/>
                  <a:pt x="102691" y="111621"/>
                </a:cubicBezTo>
                <a:lnTo>
                  <a:pt x="102691" y="84832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5" name="Text 23"/>
          <p:cNvSpPr/>
          <p:nvPr/>
        </p:nvSpPr>
        <p:spPr>
          <a:xfrm>
            <a:off x="829469" y="3302000"/>
            <a:ext cx="332258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Învățare prin interacțiune directă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76250" y="5540375"/>
            <a:ext cx="5572125" cy="381000"/>
          </a:xfrm>
          <a:custGeom>
            <a:avLst/>
            <a:gdLst/>
            <a:ahLst/>
            <a:cxnLst/>
            <a:rect l="l" t="t" r="r" b="b"/>
            <a:pathLst>
              <a:path w="5572125" h="381000">
                <a:moveTo>
                  <a:pt x="31750" y="0"/>
                </a:moveTo>
                <a:lnTo>
                  <a:pt x="5445126" y="0"/>
                </a:lnTo>
                <a:cubicBezTo>
                  <a:pt x="5515266" y="0"/>
                  <a:pt x="5572125" y="56859"/>
                  <a:pt x="5572125" y="126999"/>
                </a:cubicBezTo>
                <a:lnTo>
                  <a:pt x="5572125" y="254001"/>
                </a:lnTo>
                <a:cubicBezTo>
                  <a:pt x="5572125" y="324141"/>
                  <a:pt x="5515266" y="381000"/>
                  <a:pt x="5445126" y="381000"/>
                </a:cubicBezTo>
                <a:lnTo>
                  <a:pt x="31750" y="381000"/>
                </a:lnTo>
                <a:cubicBezTo>
                  <a:pt x="14215" y="381000"/>
                  <a:pt x="0" y="366785"/>
                  <a:pt x="0" y="349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D3B6">
              <a:alpha val="10196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" y="5540375"/>
            <a:ext cx="31750" cy="381000"/>
          </a:xfrm>
          <a:custGeom>
            <a:avLst/>
            <a:gdLst/>
            <a:ahLst/>
            <a:cxnLst/>
            <a:rect l="l" t="t" r="r" b="b"/>
            <a:pathLst>
              <a:path w="31750" h="381000">
                <a:moveTo>
                  <a:pt x="31750" y="0"/>
                </a:moveTo>
                <a:lnTo>
                  <a:pt x="31750" y="0"/>
                </a:lnTo>
                <a:lnTo>
                  <a:pt x="31750" y="381000"/>
                </a:lnTo>
                <a:lnTo>
                  <a:pt x="31750" y="381000"/>
                </a:lnTo>
                <a:cubicBezTo>
                  <a:pt x="14227" y="381000"/>
                  <a:pt x="0" y="366773"/>
                  <a:pt x="0" y="3492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8" name="Text 26"/>
          <p:cNvSpPr/>
          <p:nvPr/>
        </p:nvSpPr>
        <p:spPr>
          <a:xfrm>
            <a:off x="587375" y="5635625"/>
            <a:ext cx="5429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„Copiii învață cel mai bine prin joacă și descoperire!"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86500" y="952500"/>
            <a:ext cx="5588000" cy="1968500"/>
          </a:xfrm>
          <a:custGeom>
            <a:avLst/>
            <a:gdLst/>
            <a:ahLst/>
            <a:cxnLst/>
            <a:rect l="l" t="t" r="r" b="b"/>
            <a:pathLst>
              <a:path w="5588000" h="1968500">
                <a:moveTo>
                  <a:pt x="190492" y="0"/>
                </a:moveTo>
                <a:lnTo>
                  <a:pt x="5397508" y="0"/>
                </a:lnTo>
                <a:cubicBezTo>
                  <a:pt x="5502714" y="0"/>
                  <a:pt x="5588000" y="85286"/>
                  <a:pt x="5588000" y="190492"/>
                </a:cubicBezTo>
                <a:lnTo>
                  <a:pt x="5588000" y="1778008"/>
                </a:lnTo>
                <a:cubicBezTo>
                  <a:pt x="5588000" y="1883214"/>
                  <a:pt x="5502714" y="1968500"/>
                  <a:pt x="5397508" y="1968500"/>
                </a:cubicBezTo>
                <a:lnTo>
                  <a:pt x="190492" y="1968500"/>
                </a:lnTo>
                <a:cubicBezTo>
                  <a:pt x="85286" y="1968500"/>
                  <a:pt x="0" y="1883214"/>
                  <a:pt x="0" y="1778008"/>
                </a:cubicBezTo>
                <a:lnTo>
                  <a:pt x="0" y="190492"/>
                </a:lnTo>
                <a:cubicBezTo>
                  <a:pt x="0" y="85356"/>
                  <a:pt x="85356" y="0"/>
                  <a:pt x="190492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0" name="Shape 28"/>
          <p:cNvSpPr/>
          <p:nvPr/>
        </p:nvSpPr>
        <p:spPr>
          <a:xfrm>
            <a:off x="6443266" y="1111250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42385" y="1829"/>
                </a:moveTo>
                <a:cubicBezTo>
                  <a:pt x="43749" y="-2232"/>
                  <a:pt x="47532" y="-4961"/>
                  <a:pt x="51811" y="-4961"/>
                </a:cubicBezTo>
                <a:lnTo>
                  <a:pt x="87126" y="-4961"/>
                </a:lnTo>
                <a:cubicBezTo>
                  <a:pt x="91405" y="-4961"/>
                  <a:pt x="95188" y="-2232"/>
                  <a:pt x="96552" y="1829"/>
                </a:cubicBezTo>
                <a:lnTo>
                  <a:pt x="99219" y="9922"/>
                </a:lnTo>
                <a:lnTo>
                  <a:pt x="128984" y="9922"/>
                </a:lnTo>
                <a:cubicBezTo>
                  <a:pt x="134472" y="9922"/>
                  <a:pt x="138906" y="14356"/>
                  <a:pt x="138906" y="19844"/>
                </a:cubicBezTo>
                <a:cubicBezTo>
                  <a:pt x="138906" y="25332"/>
                  <a:pt x="134472" y="29766"/>
                  <a:pt x="128984" y="29766"/>
                </a:cubicBezTo>
                <a:lnTo>
                  <a:pt x="9922" y="29766"/>
                </a:lnTo>
                <a:cubicBezTo>
                  <a:pt x="4434" y="29766"/>
                  <a:pt x="0" y="25332"/>
                  <a:pt x="0" y="19844"/>
                </a:cubicBezTo>
                <a:cubicBezTo>
                  <a:pt x="0" y="14356"/>
                  <a:pt x="4434" y="9922"/>
                  <a:pt x="9922" y="9922"/>
                </a:cubicBezTo>
                <a:lnTo>
                  <a:pt x="39688" y="9922"/>
                </a:lnTo>
                <a:lnTo>
                  <a:pt x="42385" y="1829"/>
                </a:lnTo>
                <a:close/>
                <a:moveTo>
                  <a:pt x="9922" y="44648"/>
                </a:moveTo>
                <a:lnTo>
                  <a:pt x="128984" y="44648"/>
                </a:lnTo>
                <a:lnTo>
                  <a:pt x="128984" y="138906"/>
                </a:lnTo>
                <a:cubicBezTo>
                  <a:pt x="128984" y="149851"/>
                  <a:pt x="120086" y="158750"/>
                  <a:pt x="109141" y="158750"/>
                </a:cubicBezTo>
                <a:lnTo>
                  <a:pt x="29766" y="158750"/>
                </a:lnTo>
                <a:cubicBezTo>
                  <a:pt x="18821" y="158750"/>
                  <a:pt x="9922" y="149851"/>
                  <a:pt x="9922" y="138906"/>
                </a:cubicBezTo>
                <a:lnTo>
                  <a:pt x="9922" y="44648"/>
                </a:lnTo>
                <a:close/>
                <a:moveTo>
                  <a:pt x="37207" y="64492"/>
                </a:moveTo>
                <a:cubicBezTo>
                  <a:pt x="33083" y="64492"/>
                  <a:pt x="29766" y="67810"/>
                  <a:pt x="29766" y="71934"/>
                </a:cubicBezTo>
                <a:lnTo>
                  <a:pt x="29766" y="131465"/>
                </a:lnTo>
                <a:cubicBezTo>
                  <a:pt x="29766" y="135589"/>
                  <a:pt x="33083" y="138906"/>
                  <a:pt x="37207" y="138906"/>
                </a:cubicBezTo>
                <a:cubicBezTo>
                  <a:pt x="41331" y="138906"/>
                  <a:pt x="44648" y="135589"/>
                  <a:pt x="44648" y="131465"/>
                </a:cubicBezTo>
                <a:lnTo>
                  <a:pt x="44648" y="71934"/>
                </a:lnTo>
                <a:cubicBezTo>
                  <a:pt x="44648" y="67810"/>
                  <a:pt x="41331" y="64492"/>
                  <a:pt x="37207" y="64492"/>
                </a:cubicBezTo>
                <a:close/>
                <a:moveTo>
                  <a:pt x="69453" y="64492"/>
                </a:moveTo>
                <a:cubicBezTo>
                  <a:pt x="65329" y="64492"/>
                  <a:pt x="62012" y="67810"/>
                  <a:pt x="62012" y="71934"/>
                </a:cubicBezTo>
                <a:lnTo>
                  <a:pt x="62012" y="131465"/>
                </a:lnTo>
                <a:cubicBezTo>
                  <a:pt x="62012" y="135589"/>
                  <a:pt x="65329" y="138906"/>
                  <a:pt x="69453" y="138906"/>
                </a:cubicBezTo>
                <a:cubicBezTo>
                  <a:pt x="73577" y="138906"/>
                  <a:pt x="76895" y="135589"/>
                  <a:pt x="76895" y="131465"/>
                </a:cubicBezTo>
                <a:lnTo>
                  <a:pt x="76895" y="71934"/>
                </a:lnTo>
                <a:cubicBezTo>
                  <a:pt x="76895" y="67810"/>
                  <a:pt x="73577" y="64492"/>
                  <a:pt x="69453" y="64492"/>
                </a:cubicBezTo>
                <a:close/>
                <a:moveTo>
                  <a:pt x="101699" y="64492"/>
                </a:moveTo>
                <a:cubicBezTo>
                  <a:pt x="97575" y="64492"/>
                  <a:pt x="94258" y="67810"/>
                  <a:pt x="94258" y="71934"/>
                </a:cubicBezTo>
                <a:lnTo>
                  <a:pt x="94258" y="131465"/>
                </a:lnTo>
                <a:cubicBezTo>
                  <a:pt x="94258" y="135589"/>
                  <a:pt x="97575" y="138906"/>
                  <a:pt x="101699" y="138906"/>
                </a:cubicBezTo>
                <a:cubicBezTo>
                  <a:pt x="105823" y="138906"/>
                  <a:pt x="109141" y="135589"/>
                  <a:pt x="109141" y="131465"/>
                </a:cubicBezTo>
                <a:lnTo>
                  <a:pt x="109141" y="71934"/>
                </a:lnTo>
                <a:cubicBezTo>
                  <a:pt x="109141" y="67810"/>
                  <a:pt x="105823" y="64492"/>
                  <a:pt x="101699" y="6449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6611938" y="1079500"/>
            <a:ext cx="5214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Categorii de reciclare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13500" y="1397000"/>
            <a:ext cx="2635250" cy="666750"/>
          </a:xfrm>
          <a:custGeom>
            <a:avLst/>
            <a:gdLst/>
            <a:ahLst/>
            <a:cxnLst/>
            <a:rect l="l" t="t" r="r" b="b"/>
            <a:pathLst>
              <a:path w="2635250" h="666750">
                <a:moveTo>
                  <a:pt x="95252" y="0"/>
                </a:moveTo>
                <a:lnTo>
                  <a:pt x="2539998" y="0"/>
                </a:lnTo>
                <a:cubicBezTo>
                  <a:pt x="2592604" y="0"/>
                  <a:pt x="2635250" y="42646"/>
                  <a:pt x="2635250" y="95252"/>
                </a:cubicBezTo>
                <a:lnTo>
                  <a:pt x="2635250" y="571498"/>
                </a:lnTo>
                <a:cubicBezTo>
                  <a:pt x="2635250" y="624104"/>
                  <a:pt x="2592604" y="666750"/>
                  <a:pt x="2539998" y="666750"/>
                </a:cubicBezTo>
                <a:lnTo>
                  <a:pt x="95252" y="666750"/>
                </a:lnTo>
                <a:cubicBezTo>
                  <a:pt x="42681" y="666750"/>
                  <a:pt x="0" y="624069"/>
                  <a:pt x="0" y="57149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7572375" y="146050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4" name="Shape 32"/>
          <p:cNvSpPr/>
          <p:nvPr/>
        </p:nvSpPr>
        <p:spPr>
          <a:xfrm>
            <a:off x="7661672" y="154781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0" y="116086"/>
                </a:moveTo>
                <a:lnTo>
                  <a:pt x="0" y="33486"/>
                </a:lnTo>
                <a:cubicBezTo>
                  <a:pt x="0" y="29775"/>
                  <a:pt x="2986" y="26789"/>
                  <a:pt x="6697" y="26789"/>
                </a:cubicBezTo>
                <a:cubicBezTo>
                  <a:pt x="10409" y="26789"/>
                  <a:pt x="13395" y="29775"/>
                  <a:pt x="13395" y="33486"/>
                </a:cubicBezTo>
                <a:lnTo>
                  <a:pt x="13395" y="113854"/>
                </a:lnTo>
                <a:cubicBezTo>
                  <a:pt x="13395" y="117565"/>
                  <a:pt x="16380" y="120551"/>
                  <a:pt x="20092" y="120551"/>
                </a:cubicBezTo>
                <a:cubicBezTo>
                  <a:pt x="23803" y="120551"/>
                  <a:pt x="26789" y="117565"/>
                  <a:pt x="26789" y="113854"/>
                </a:cubicBezTo>
                <a:lnTo>
                  <a:pt x="26789" y="26789"/>
                </a:lnTo>
                <a:cubicBezTo>
                  <a:pt x="26789" y="16939"/>
                  <a:pt x="34798" y="8930"/>
                  <a:pt x="44648" y="8930"/>
                </a:cubicBezTo>
                <a:lnTo>
                  <a:pt x="125016" y="8930"/>
                </a:lnTo>
                <a:cubicBezTo>
                  <a:pt x="134866" y="8930"/>
                  <a:pt x="142875" y="16939"/>
                  <a:pt x="142875" y="26789"/>
                </a:cubicBezTo>
                <a:lnTo>
                  <a:pt x="142875" y="116086"/>
                </a:lnTo>
                <a:cubicBezTo>
                  <a:pt x="142875" y="125936"/>
                  <a:pt x="134866" y="133945"/>
                  <a:pt x="125016" y="133945"/>
                </a:cubicBezTo>
                <a:lnTo>
                  <a:pt x="17859" y="133945"/>
                </a:lnTo>
                <a:cubicBezTo>
                  <a:pt x="8009" y="133945"/>
                  <a:pt x="0" y="125936"/>
                  <a:pt x="0" y="116086"/>
                </a:cubicBezTo>
                <a:close/>
                <a:moveTo>
                  <a:pt x="44648" y="35719"/>
                </a:moveTo>
                <a:lnTo>
                  <a:pt x="44648" y="53578"/>
                </a:lnTo>
                <a:cubicBezTo>
                  <a:pt x="44648" y="58517"/>
                  <a:pt x="48639" y="62508"/>
                  <a:pt x="53578" y="62508"/>
                </a:cubicBezTo>
                <a:lnTo>
                  <a:pt x="71438" y="62508"/>
                </a:lnTo>
                <a:cubicBezTo>
                  <a:pt x="76377" y="62508"/>
                  <a:pt x="80367" y="58517"/>
                  <a:pt x="80367" y="53578"/>
                </a:cubicBezTo>
                <a:lnTo>
                  <a:pt x="80367" y="35719"/>
                </a:lnTo>
                <a:cubicBezTo>
                  <a:pt x="80367" y="30780"/>
                  <a:pt x="76377" y="26789"/>
                  <a:pt x="71438" y="26789"/>
                </a:cubicBezTo>
                <a:lnTo>
                  <a:pt x="53578" y="26789"/>
                </a:lnTo>
                <a:cubicBezTo>
                  <a:pt x="48639" y="26789"/>
                  <a:pt x="44648" y="30780"/>
                  <a:pt x="44648" y="35719"/>
                </a:cubicBezTo>
                <a:close/>
                <a:moveTo>
                  <a:pt x="51346" y="102691"/>
                </a:moveTo>
                <a:cubicBezTo>
                  <a:pt x="47634" y="102691"/>
                  <a:pt x="44648" y="105677"/>
                  <a:pt x="44648" y="109389"/>
                </a:cubicBezTo>
                <a:cubicBezTo>
                  <a:pt x="44648" y="113100"/>
                  <a:pt x="47634" y="116086"/>
                  <a:pt x="51346" y="116086"/>
                </a:cubicBezTo>
                <a:lnTo>
                  <a:pt x="118318" y="116086"/>
                </a:lnTo>
                <a:cubicBezTo>
                  <a:pt x="122030" y="116086"/>
                  <a:pt x="125016" y="113100"/>
                  <a:pt x="125016" y="109389"/>
                </a:cubicBezTo>
                <a:cubicBezTo>
                  <a:pt x="125016" y="105677"/>
                  <a:pt x="122030" y="102691"/>
                  <a:pt x="118318" y="102691"/>
                </a:cubicBezTo>
                <a:lnTo>
                  <a:pt x="51346" y="102691"/>
                </a:lnTo>
                <a:close/>
                <a:moveTo>
                  <a:pt x="44648" y="82600"/>
                </a:moveTo>
                <a:cubicBezTo>
                  <a:pt x="44648" y="86311"/>
                  <a:pt x="47634" y="89297"/>
                  <a:pt x="51346" y="89297"/>
                </a:cubicBezTo>
                <a:lnTo>
                  <a:pt x="118318" y="89297"/>
                </a:lnTo>
                <a:cubicBezTo>
                  <a:pt x="122030" y="89297"/>
                  <a:pt x="125016" y="86311"/>
                  <a:pt x="125016" y="82600"/>
                </a:cubicBezTo>
                <a:cubicBezTo>
                  <a:pt x="125016" y="78888"/>
                  <a:pt x="122030" y="75902"/>
                  <a:pt x="118318" y="75902"/>
                </a:cubicBezTo>
                <a:lnTo>
                  <a:pt x="51346" y="75902"/>
                </a:lnTo>
                <a:cubicBezTo>
                  <a:pt x="47634" y="75902"/>
                  <a:pt x="44648" y="78888"/>
                  <a:pt x="44648" y="82600"/>
                </a:cubicBezTo>
                <a:close/>
                <a:moveTo>
                  <a:pt x="100459" y="49113"/>
                </a:moveTo>
                <a:cubicBezTo>
                  <a:pt x="96748" y="49113"/>
                  <a:pt x="93762" y="52099"/>
                  <a:pt x="93762" y="55811"/>
                </a:cubicBezTo>
                <a:cubicBezTo>
                  <a:pt x="93762" y="59522"/>
                  <a:pt x="96748" y="62508"/>
                  <a:pt x="100459" y="62508"/>
                </a:cubicBezTo>
                <a:lnTo>
                  <a:pt x="118318" y="62508"/>
                </a:lnTo>
                <a:cubicBezTo>
                  <a:pt x="122030" y="62508"/>
                  <a:pt x="125016" y="59522"/>
                  <a:pt x="125016" y="55811"/>
                </a:cubicBezTo>
                <a:cubicBezTo>
                  <a:pt x="125016" y="52099"/>
                  <a:pt x="122030" y="49113"/>
                  <a:pt x="118318" y="49113"/>
                </a:cubicBezTo>
                <a:lnTo>
                  <a:pt x="100459" y="49113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5" name="Text 33"/>
          <p:cNvSpPr/>
          <p:nvPr/>
        </p:nvSpPr>
        <p:spPr>
          <a:xfrm>
            <a:off x="6445250" y="1809750"/>
            <a:ext cx="2571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Hârtie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9112250" y="1397000"/>
            <a:ext cx="2635250" cy="666750"/>
          </a:xfrm>
          <a:custGeom>
            <a:avLst/>
            <a:gdLst/>
            <a:ahLst/>
            <a:cxnLst/>
            <a:rect l="l" t="t" r="r" b="b"/>
            <a:pathLst>
              <a:path w="2635250" h="666750">
                <a:moveTo>
                  <a:pt x="95252" y="0"/>
                </a:moveTo>
                <a:lnTo>
                  <a:pt x="2539998" y="0"/>
                </a:lnTo>
                <a:cubicBezTo>
                  <a:pt x="2592604" y="0"/>
                  <a:pt x="2635250" y="42646"/>
                  <a:pt x="2635250" y="95252"/>
                </a:cubicBezTo>
                <a:lnTo>
                  <a:pt x="2635250" y="571498"/>
                </a:lnTo>
                <a:cubicBezTo>
                  <a:pt x="2635250" y="624104"/>
                  <a:pt x="2592604" y="666750"/>
                  <a:pt x="2539998" y="666750"/>
                </a:cubicBezTo>
                <a:lnTo>
                  <a:pt x="95252" y="666750"/>
                </a:lnTo>
                <a:cubicBezTo>
                  <a:pt x="42681" y="666750"/>
                  <a:pt x="0" y="624069"/>
                  <a:pt x="0" y="57149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271125" y="146050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8" name="Shape 36"/>
          <p:cNvSpPr/>
          <p:nvPr/>
        </p:nvSpPr>
        <p:spPr>
          <a:xfrm>
            <a:off x="10387211" y="1547813"/>
            <a:ext cx="89297" cy="142875"/>
          </a:xfrm>
          <a:custGeom>
            <a:avLst/>
            <a:gdLst/>
            <a:ahLst/>
            <a:cxnLst/>
            <a:rect l="l" t="t" r="r" b="b"/>
            <a:pathLst>
              <a:path w="89297" h="142875">
                <a:moveTo>
                  <a:pt x="22324" y="-8930"/>
                </a:moveTo>
                <a:cubicBezTo>
                  <a:pt x="22324" y="-13869"/>
                  <a:pt x="26315" y="-17859"/>
                  <a:pt x="31254" y="-17859"/>
                </a:cubicBezTo>
                <a:lnTo>
                  <a:pt x="58043" y="-17859"/>
                </a:lnTo>
                <a:cubicBezTo>
                  <a:pt x="62982" y="-17859"/>
                  <a:pt x="66973" y="-13869"/>
                  <a:pt x="66973" y="-8930"/>
                </a:cubicBezTo>
                <a:cubicBezTo>
                  <a:pt x="66973" y="-5637"/>
                  <a:pt x="65187" y="-2735"/>
                  <a:pt x="62508" y="-1200"/>
                </a:cubicBezTo>
                <a:lnTo>
                  <a:pt x="62508" y="39430"/>
                </a:lnTo>
                <a:cubicBezTo>
                  <a:pt x="78274" y="46323"/>
                  <a:pt x="89297" y="62061"/>
                  <a:pt x="89297" y="80367"/>
                </a:cubicBezTo>
                <a:lnTo>
                  <a:pt x="89297" y="142875"/>
                </a:lnTo>
                <a:cubicBezTo>
                  <a:pt x="89297" y="152726"/>
                  <a:pt x="81288" y="160734"/>
                  <a:pt x="71438" y="160734"/>
                </a:cubicBezTo>
                <a:lnTo>
                  <a:pt x="17859" y="160734"/>
                </a:lnTo>
                <a:cubicBezTo>
                  <a:pt x="8009" y="160734"/>
                  <a:pt x="0" y="152726"/>
                  <a:pt x="0" y="142875"/>
                </a:cubicBezTo>
                <a:lnTo>
                  <a:pt x="0" y="80367"/>
                </a:lnTo>
                <a:cubicBezTo>
                  <a:pt x="0" y="62061"/>
                  <a:pt x="11023" y="46323"/>
                  <a:pt x="26789" y="39430"/>
                </a:cubicBezTo>
                <a:lnTo>
                  <a:pt x="26789" y="-1200"/>
                </a:lnTo>
                <a:cubicBezTo>
                  <a:pt x="24110" y="-2735"/>
                  <a:pt x="22324" y="-5637"/>
                  <a:pt x="22324" y="-8930"/>
                </a:cubicBezTo>
                <a:close/>
                <a:moveTo>
                  <a:pt x="26789" y="80367"/>
                </a:moveTo>
                <a:cubicBezTo>
                  <a:pt x="21850" y="80367"/>
                  <a:pt x="17859" y="84358"/>
                  <a:pt x="17859" y="89297"/>
                </a:cubicBezTo>
                <a:lnTo>
                  <a:pt x="17859" y="125016"/>
                </a:lnTo>
                <a:cubicBezTo>
                  <a:pt x="17859" y="129955"/>
                  <a:pt x="21850" y="133945"/>
                  <a:pt x="26789" y="133945"/>
                </a:cubicBezTo>
                <a:lnTo>
                  <a:pt x="62508" y="133945"/>
                </a:lnTo>
                <a:cubicBezTo>
                  <a:pt x="67447" y="133945"/>
                  <a:pt x="71438" y="129955"/>
                  <a:pt x="71438" y="125016"/>
                </a:cubicBezTo>
                <a:lnTo>
                  <a:pt x="71438" y="89297"/>
                </a:lnTo>
                <a:cubicBezTo>
                  <a:pt x="71438" y="84358"/>
                  <a:pt x="67447" y="80367"/>
                  <a:pt x="62508" y="80367"/>
                </a:cubicBezTo>
                <a:lnTo>
                  <a:pt x="26789" y="80367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9" name="Text 37"/>
          <p:cNvSpPr/>
          <p:nvPr/>
        </p:nvSpPr>
        <p:spPr>
          <a:xfrm>
            <a:off x="9144000" y="1809750"/>
            <a:ext cx="2571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Plastic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413500" y="2127250"/>
            <a:ext cx="2635250" cy="666750"/>
          </a:xfrm>
          <a:custGeom>
            <a:avLst/>
            <a:gdLst/>
            <a:ahLst/>
            <a:cxnLst/>
            <a:rect l="l" t="t" r="r" b="b"/>
            <a:pathLst>
              <a:path w="2635250" h="666750">
                <a:moveTo>
                  <a:pt x="95252" y="0"/>
                </a:moveTo>
                <a:lnTo>
                  <a:pt x="2539998" y="0"/>
                </a:lnTo>
                <a:cubicBezTo>
                  <a:pt x="2592604" y="0"/>
                  <a:pt x="2635250" y="42646"/>
                  <a:pt x="2635250" y="95252"/>
                </a:cubicBezTo>
                <a:lnTo>
                  <a:pt x="2635250" y="571498"/>
                </a:lnTo>
                <a:cubicBezTo>
                  <a:pt x="2635250" y="624104"/>
                  <a:pt x="2592604" y="666750"/>
                  <a:pt x="2539998" y="666750"/>
                </a:cubicBezTo>
                <a:lnTo>
                  <a:pt x="95252" y="666750"/>
                </a:lnTo>
                <a:cubicBezTo>
                  <a:pt x="42681" y="666750"/>
                  <a:pt x="0" y="624069"/>
                  <a:pt x="0" y="57149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7572375" y="219075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Shape 40"/>
          <p:cNvSpPr/>
          <p:nvPr/>
        </p:nvSpPr>
        <p:spPr>
          <a:xfrm>
            <a:off x="7661672" y="227806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62592" y="-698"/>
                </a:moveTo>
                <a:cubicBezTo>
                  <a:pt x="68117" y="-3879"/>
                  <a:pt x="74926" y="-3879"/>
                  <a:pt x="80451" y="-698"/>
                </a:cubicBezTo>
                <a:lnTo>
                  <a:pt x="129536" y="27626"/>
                </a:lnTo>
                <a:cubicBezTo>
                  <a:pt x="135062" y="30807"/>
                  <a:pt x="138466" y="36723"/>
                  <a:pt x="138466" y="43086"/>
                </a:cubicBezTo>
                <a:lnTo>
                  <a:pt x="138466" y="99733"/>
                </a:lnTo>
                <a:cubicBezTo>
                  <a:pt x="138466" y="106124"/>
                  <a:pt x="135062" y="112012"/>
                  <a:pt x="129536" y="115193"/>
                </a:cubicBezTo>
                <a:lnTo>
                  <a:pt x="80451" y="143573"/>
                </a:lnTo>
                <a:cubicBezTo>
                  <a:pt x="74926" y="146754"/>
                  <a:pt x="68117" y="146754"/>
                  <a:pt x="62592" y="143573"/>
                </a:cubicBezTo>
                <a:lnTo>
                  <a:pt x="13534" y="115249"/>
                </a:lnTo>
                <a:cubicBezTo>
                  <a:pt x="8009" y="112068"/>
                  <a:pt x="4604" y="106152"/>
                  <a:pt x="4604" y="99789"/>
                </a:cubicBezTo>
                <a:lnTo>
                  <a:pt x="4604" y="43142"/>
                </a:lnTo>
                <a:cubicBezTo>
                  <a:pt x="4604" y="36751"/>
                  <a:pt x="8009" y="30863"/>
                  <a:pt x="13534" y="27682"/>
                </a:cubicBezTo>
                <a:lnTo>
                  <a:pt x="62592" y="-698"/>
                </a:lnTo>
                <a:close/>
                <a:moveTo>
                  <a:pt x="120579" y="99761"/>
                </a:moveTo>
                <a:lnTo>
                  <a:pt x="120579" y="53411"/>
                </a:lnTo>
                <a:lnTo>
                  <a:pt x="80451" y="76572"/>
                </a:lnTo>
                <a:lnTo>
                  <a:pt x="80451" y="122923"/>
                </a:lnTo>
                <a:lnTo>
                  <a:pt x="120579" y="99761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3" name="Text 41"/>
          <p:cNvSpPr/>
          <p:nvPr/>
        </p:nvSpPr>
        <p:spPr>
          <a:xfrm>
            <a:off x="6445250" y="2540000"/>
            <a:ext cx="2571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Metal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9112250" y="2127250"/>
            <a:ext cx="2635250" cy="666750"/>
          </a:xfrm>
          <a:custGeom>
            <a:avLst/>
            <a:gdLst/>
            <a:ahLst/>
            <a:cxnLst/>
            <a:rect l="l" t="t" r="r" b="b"/>
            <a:pathLst>
              <a:path w="2635250" h="666750">
                <a:moveTo>
                  <a:pt x="95252" y="0"/>
                </a:moveTo>
                <a:lnTo>
                  <a:pt x="2539998" y="0"/>
                </a:lnTo>
                <a:cubicBezTo>
                  <a:pt x="2592604" y="0"/>
                  <a:pt x="2635250" y="42646"/>
                  <a:pt x="2635250" y="95252"/>
                </a:cubicBezTo>
                <a:lnTo>
                  <a:pt x="2635250" y="571498"/>
                </a:lnTo>
                <a:cubicBezTo>
                  <a:pt x="2635250" y="624104"/>
                  <a:pt x="2592604" y="666750"/>
                  <a:pt x="2539998" y="666750"/>
                </a:cubicBezTo>
                <a:lnTo>
                  <a:pt x="95252" y="666750"/>
                </a:lnTo>
                <a:cubicBezTo>
                  <a:pt x="42681" y="666750"/>
                  <a:pt x="0" y="624069"/>
                  <a:pt x="0" y="57149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0271125" y="219075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6" name="Shape 44"/>
          <p:cNvSpPr/>
          <p:nvPr/>
        </p:nvSpPr>
        <p:spPr>
          <a:xfrm>
            <a:off x="10360422" y="2278063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8930" y="8930"/>
                </a:moveTo>
                <a:cubicBezTo>
                  <a:pt x="5330" y="8930"/>
                  <a:pt x="2065" y="11106"/>
                  <a:pt x="670" y="14455"/>
                </a:cubicBezTo>
                <a:cubicBezTo>
                  <a:pt x="-726" y="17804"/>
                  <a:pt x="56" y="21627"/>
                  <a:pt x="2623" y="24166"/>
                </a:cubicBezTo>
                <a:lnTo>
                  <a:pt x="62508" y="84051"/>
                </a:lnTo>
                <a:lnTo>
                  <a:pt x="62508" y="124988"/>
                </a:lnTo>
                <a:lnTo>
                  <a:pt x="44648" y="124988"/>
                </a:lnTo>
                <a:cubicBezTo>
                  <a:pt x="39709" y="124988"/>
                  <a:pt x="35719" y="128978"/>
                  <a:pt x="35719" y="133917"/>
                </a:cubicBezTo>
                <a:cubicBezTo>
                  <a:pt x="35719" y="138857"/>
                  <a:pt x="39709" y="142847"/>
                  <a:pt x="44648" y="142847"/>
                </a:cubicBezTo>
                <a:lnTo>
                  <a:pt x="98227" y="142847"/>
                </a:lnTo>
                <a:cubicBezTo>
                  <a:pt x="103166" y="142847"/>
                  <a:pt x="107156" y="138857"/>
                  <a:pt x="107156" y="133917"/>
                </a:cubicBezTo>
                <a:cubicBezTo>
                  <a:pt x="107156" y="128978"/>
                  <a:pt x="103166" y="124988"/>
                  <a:pt x="98227" y="124988"/>
                </a:cubicBezTo>
                <a:lnTo>
                  <a:pt x="80367" y="124988"/>
                </a:lnTo>
                <a:lnTo>
                  <a:pt x="80367" y="84051"/>
                </a:lnTo>
                <a:lnTo>
                  <a:pt x="140252" y="24166"/>
                </a:lnTo>
                <a:cubicBezTo>
                  <a:pt x="142819" y="21599"/>
                  <a:pt x="143573" y="17776"/>
                  <a:pt x="142177" y="14427"/>
                </a:cubicBezTo>
                <a:cubicBezTo>
                  <a:pt x="140782" y="11078"/>
                  <a:pt x="137545" y="8930"/>
                  <a:pt x="133945" y="8930"/>
                </a:cubicBezTo>
                <a:lnTo>
                  <a:pt x="8930" y="8930"/>
                </a:lnTo>
                <a:close/>
                <a:moveTo>
                  <a:pt x="71438" y="67726"/>
                </a:moveTo>
                <a:lnTo>
                  <a:pt x="30500" y="26789"/>
                </a:lnTo>
                <a:lnTo>
                  <a:pt x="112375" y="26789"/>
                </a:lnTo>
                <a:lnTo>
                  <a:pt x="71438" y="67726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7" name="Text 45"/>
          <p:cNvSpPr/>
          <p:nvPr/>
        </p:nvSpPr>
        <p:spPr>
          <a:xfrm>
            <a:off x="9144000" y="2540000"/>
            <a:ext cx="2571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Sticlă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294438" y="3024188"/>
            <a:ext cx="5572125" cy="3032125"/>
          </a:xfrm>
          <a:custGeom>
            <a:avLst/>
            <a:gdLst/>
            <a:ahLst/>
            <a:cxnLst/>
            <a:rect l="l" t="t" r="r" b="b"/>
            <a:pathLst>
              <a:path w="5572125" h="3032125">
                <a:moveTo>
                  <a:pt x="190508" y="0"/>
                </a:moveTo>
                <a:lnTo>
                  <a:pt x="5381617" y="0"/>
                </a:lnTo>
                <a:cubicBezTo>
                  <a:pt x="5486831" y="0"/>
                  <a:pt x="5572125" y="85294"/>
                  <a:pt x="5572125" y="190508"/>
                </a:cubicBezTo>
                <a:lnTo>
                  <a:pt x="5572125" y="2841617"/>
                </a:lnTo>
                <a:cubicBezTo>
                  <a:pt x="5572125" y="2946831"/>
                  <a:pt x="5486831" y="3032125"/>
                  <a:pt x="5381617" y="3032125"/>
                </a:cubicBezTo>
                <a:lnTo>
                  <a:pt x="190508" y="3032125"/>
                </a:lnTo>
                <a:cubicBezTo>
                  <a:pt x="85294" y="3032125"/>
                  <a:pt x="0" y="2946831"/>
                  <a:pt x="0" y="2841617"/>
                </a:cubicBezTo>
                <a:lnTo>
                  <a:pt x="0" y="190508"/>
                </a:lnTo>
                <a:cubicBezTo>
                  <a:pt x="0" y="85294"/>
                  <a:pt x="85294" y="0"/>
                  <a:pt x="190508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6439297" y="3190875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95963" y="-5860"/>
                </a:moveTo>
                <a:cubicBezTo>
                  <a:pt x="94692" y="-8341"/>
                  <a:pt x="92118" y="-9922"/>
                  <a:pt x="89328" y="-9922"/>
                </a:cubicBezTo>
                <a:cubicBezTo>
                  <a:pt x="86537" y="-9922"/>
                  <a:pt x="83964" y="-8341"/>
                  <a:pt x="82693" y="-5860"/>
                </a:cubicBezTo>
                <a:lnTo>
                  <a:pt x="59872" y="38850"/>
                </a:lnTo>
                <a:lnTo>
                  <a:pt x="10294" y="46726"/>
                </a:lnTo>
                <a:cubicBezTo>
                  <a:pt x="7534" y="47160"/>
                  <a:pt x="5240" y="49113"/>
                  <a:pt x="4372" y="51780"/>
                </a:cubicBezTo>
                <a:cubicBezTo>
                  <a:pt x="3504" y="54446"/>
                  <a:pt x="4217" y="57361"/>
                  <a:pt x="6170" y="59345"/>
                </a:cubicBezTo>
                <a:lnTo>
                  <a:pt x="41641" y="94847"/>
                </a:lnTo>
                <a:lnTo>
                  <a:pt x="33827" y="144425"/>
                </a:lnTo>
                <a:cubicBezTo>
                  <a:pt x="33393" y="147185"/>
                  <a:pt x="34541" y="149975"/>
                  <a:pt x="36804" y="151619"/>
                </a:cubicBezTo>
                <a:cubicBezTo>
                  <a:pt x="39067" y="153262"/>
                  <a:pt x="42044" y="153510"/>
                  <a:pt x="44555" y="152239"/>
                </a:cubicBezTo>
                <a:lnTo>
                  <a:pt x="89328" y="129480"/>
                </a:lnTo>
                <a:lnTo>
                  <a:pt x="134069" y="152239"/>
                </a:lnTo>
                <a:cubicBezTo>
                  <a:pt x="136550" y="153510"/>
                  <a:pt x="139557" y="153262"/>
                  <a:pt x="141821" y="151619"/>
                </a:cubicBezTo>
                <a:cubicBezTo>
                  <a:pt x="144084" y="149975"/>
                  <a:pt x="145231" y="147216"/>
                  <a:pt x="144797" y="144425"/>
                </a:cubicBezTo>
                <a:lnTo>
                  <a:pt x="136953" y="94847"/>
                </a:lnTo>
                <a:lnTo>
                  <a:pt x="172424" y="59345"/>
                </a:lnTo>
                <a:cubicBezTo>
                  <a:pt x="174408" y="57361"/>
                  <a:pt x="175090" y="54446"/>
                  <a:pt x="174222" y="51780"/>
                </a:cubicBezTo>
                <a:cubicBezTo>
                  <a:pt x="173354" y="49113"/>
                  <a:pt x="171090" y="47160"/>
                  <a:pt x="168300" y="46726"/>
                </a:cubicBezTo>
                <a:lnTo>
                  <a:pt x="118752" y="38850"/>
                </a:lnTo>
                <a:lnTo>
                  <a:pt x="95963" y="-5860"/>
                </a:ln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50" name="Text 48"/>
          <p:cNvSpPr/>
          <p:nvPr/>
        </p:nvSpPr>
        <p:spPr>
          <a:xfrm>
            <a:off x="6627813" y="3159125"/>
            <a:ext cx="5183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Beneficii pentru copii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429375" y="42306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3499" y="0"/>
                </a:moveTo>
                <a:lnTo>
                  <a:pt x="127001" y="0"/>
                </a:lnTo>
                <a:cubicBezTo>
                  <a:pt x="162047" y="0"/>
                  <a:pt x="190500" y="28453"/>
                  <a:pt x="190500" y="63499"/>
                </a:cubicBezTo>
                <a:lnTo>
                  <a:pt x="190500" y="127001"/>
                </a:lnTo>
                <a:cubicBezTo>
                  <a:pt x="190500" y="162047"/>
                  <a:pt x="162047" y="190500"/>
                  <a:pt x="127001" y="190500"/>
                </a:cubicBezTo>
                <a:lnTo>
                  <a:pt x="63499" y="190500"/>
                </a:lnTo>
                <a:cubicBezTo>
                  <a:pt x="28453" y="190500"/>
                  <a:pt x="0" y="162047"/>
                  <a:pt x="0" y="127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2" name="Text 50"/>
          <p:cNvSpPr/>
          <p:nvPr/>
        </p:nvSpPr>
        <p:spPr>
          <a:xfrm>
            <a:off x="6405563" y="4230688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✓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683375" y="4214813"/>
            <a:ext cx="1444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Conștientizare ecologică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429375" y="44846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3499" y="0"/>
                </a:moveTo>
                <a:lnTo>
                  <a:pt x="127001" y="0"/>
                </a:lnTo>
                <a:cubicBezTo>
                  <a:pt x="162047" y="0"/>
                  <a:pt x="190500" y="28453"/>
                  <a:pt x="190500" y="63499"/>
                </a:cubicBezTo>
                <a:lnTo>
                  <a:pt x="190500" y="127001"/>
                </a:lnTo>
                <a:cubicBezTo>
                  <a:pt x="190500" y="162047"/>
                  <a:pt x="162047" y="190500"/>
                  <a:pt x="127001" y="190500"/>
                </a:cubicBezTo>
                <a:lnTo>
                  <a:pt x="63499" y="190500"/>
                </a:lnTo>
                <a:cubicBezTo>
                  <a:pt x="28453" y="190500"/>
                  <a:pt x="0" y="162047"/>
                  <a:pt x="0" y="127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5" name="Text 53"/>
          <p:cNvSpPr/>
          <p:nvPr/>
        </p:nvSpPr>
        <p:spPr>
          <a:xfrm>
            <a:off x="6405563" y="4484688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✓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6683375" y="4468813"/>
            <a:ext cx="1206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Dezvoltare cognitivă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429375" y="47386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3499" y="0"/>
                </a:moveTo>
                <a:lnTo>
                  <a:pt x="127001" y="0"/>
                </a:lnTo>
                <a:cubicBezTo>
                  <a:pt x="162047" y="0"/>
                  <a:pt x="190500" y="28453"/>
                  <a:pt x="190500" y="63499"/>
                </a:cubicBezTo>
                <a:lnTo>
                  <a:pt x="190500" y="127001"/>
                </a:lnTo>
                <a:cubicBezTo>
                  <a:pt x="190500" y="162047"/>
                  <a:pt x="162047" y="190500"/>
                  <a:pt x="127001" y="190500"/>
                </a:cubicBezTo>
                <a:lnTo>
                  <a:pt x="63499" y="190500"/>
                </a:lnTo>
                <a:cubicBezTo>
                  <a:pt x="28453" y="190500"/>
                  <a:pt x="0" y="162047"/>
                  <a:pt x="0" y="127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58" name="Text 56"/>
          <p:cNvSpPr/>
          <p:nvPr/>
        </p:nvSpPr>
        <p:spPr>
          <a:xfrm>
            <a:off x="6405563" y="4738688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✓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683375" y="4722813"/>
            <a:ext cx="1436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Responsabilitate socială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429375" y="499268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3499" y="0"/>
                </a:moveTo>
                <a:lnTo>
                  <a:pt x="127001" y="0"/>
                </a:lnTo>
                <a:cubicBezTo>
                  <a:pt x="162047" y="0"/>
                  <a:pt x="190500" y="28453"/>
                  <a:pt x="190500" y="63499"/>
                </a:cubicBezTo>
                <a:lnTo>
                  <a:pt x="190500" y="127001"/>
                </a:lnTo>
                <a:cubicBezTo>
                  <a:pt x="190500" y="162047"/>
                  <a:pt x="162047" y="190500"/>
                  <a:pt x="127001" y="190500"/>
                </a:cubicBezTo>
                <a:lnTo>
                  <a:pt x="63499" y="190500"/>
                </a:lnTo>
                <a:cubicBezTo>
                  <a:pt x="28453" y="190500"/>
                  <a:pt x="0" y="162047"/>
                  <a:pt x="0" y="127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61" name="Text 59"/>
          <p:cNvSpPr/>
          <p:nvPr/>
        </p:nvSpPr>
        <p:spPr>
          <a:xfrm>
            <a:off x="6405563" y="4992688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✓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6683375" y="4976813"/>
            <a:ext cx="1079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Abilități de sortare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317500" y="6159500"/>
            <a:ext cx="11557000" cy="381000"/>
          </a:xfrm>
          <a:custGeom>
            <a:avLst/>
            <a:gdLst/>
            <a:ahLst/>
            <a:cxnLst/>
            <a:rect l="l" t="t" r="r" b="b"/>
            <a:pathLst>
              <a:path w="11557000" h="381000">
                <a:moveTo>
                  <a:pt x="126999" y="0"/>
                </a:moveTo>
                <a:lnTo>
                  <a:pt x="11430001" y="0"/>
                </a:lnTo>
                <a:cubicBezTo>
                  <a:pt x="11500141" y="0"/>
                  <a:pt x="11557000" y="56859"/>
                  <a:pt x="11557000" y="126999"/>
                </a:cubicBezTo>
                <a:lnTo>
                  <a:pt x="11557000" y="254001"/>
                </a:lnTo>
                <a:cubicBezTo>
                  <a:pt x="11557000" y="324141"/>
                  <a:pt x="11500141" y="381000"/>
                  <a:pt x="11430001" y="381000"/>
                </a:cubicBezTo>
                <a:lnTo>
                  <a:pt x="126999" y="381000"/>
                </a:lnTo>
                <a:cubicBezTo>
                  <a:pt x="56906" y="381000"/>
                  <a:pt x="0" y="324094"/>
                  <a:pt x="0" y="254001"/>
                </a:cubicBezTo>
                <a:lnTo>
                  <a:pt x="0" y="126999"/>
                </a:lnTo>
                <a:cubicBezTo>
                  <a:pt x="0" y="56906"/>
                  <a:pt x="56906" y="0"/>
                  <a:pt x="126999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423664" y="6278563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60734" h="142875">
                <a:moveTo>
                  <a:pt x="117063" y="26789"/>
                </a:moveTo>
                <a:cubicBezTo>
                  <a:pt x="112430" y="26789"/>
                  <a:pt x="107938" y="28045"/>
                  <a:pt x="104003" y="30333"/>
                </a:cubicBezTo>
                <a:cubicBezTo>
                  <a:pt x="99594" y="25868"/>
                  <a:pt x="94459" y="22129"/>
                  <a:pt x="88795" y="19310"/>
                </a:cubicBezTo>
                <a:cubicBezTo>
                  <a:pt x="96664" y="12613"/>
                  <a:pt x="106682" y="8930"/>
                  <a:pt x="117063" y="8930"/>
                </a:cubicBezTo>
                <a:cubicBezTo>
                  <a:pt x="141173" y="8930"/>
                  <a:pt x="160734" y="28463"/>
                  <a:pt x="160734" y="52601"/>
                </a:cubicBezTo>
                <a:cubicBezTo>
                  <a:pt x="160734" y="64182"/>
                  <a:pt x="156130" y="75288"/>
                  <a:pt x="147954" y="83465"/>
                </a:cubicBezTo>
                <a:lnTo>
                  <a:pt x="128113" y="103305"/>
                </a:lnTo>
                <a:cubicBezTo>
                  <a:pt x="119937" y="111482"/>
                  <a:pt x="108831" y="116086"/>
                  <a:pt x="97250" y="116086"/>
                </a:cubicBezTo>
                <a:cubicBezTo>
                  <a:pt x="73140" y="116086"/>
                  <a:pt x="53578" y="96552"/>
                  <a:pt x="53578" y="72414"/>
                </a:cubicBezTo>
                <a:cubicBezTo>
                  <a:pt x="53578" y="71996"/>
                  <a:pt x="53578" y="71577"/>
                  <a:pt x="53606" y="71158"/>
                </a:cubicBezTo>
                <a:cubicBezTo>
                  <a:pt x="53746" y="66219"/>
                  <a:pt x="57848" y="62340"/>
                  <a:pt x="62787" y="62480"/>
                </a:cubicBezTo>
                <a:cubicBezTo>
                  <a:pt x="67726" y="62619"/>
                  <a:pt x="71605" y="66722"/>
                  <a:pt x="71465" y="71661"/>
                </a:cubicBezTo>
                <a:cubicBezTo>
                  <a:pt x="71465" y="71912"/>
                  <a:pt x="71465" y="72163"/>
                  <a:pt x="71465" y="72386"/>
                </a:cubicBezTo>
                <a:cubicBezTo>
                  <a:pt x="71465" y="86646"/>
                  <a:pt x="83018" y="98199"/>
                  <a:pt x="97278" y="98199"/>
                </a:cubicBezTo>
                <a:cubicBezTo>
                  <a:pt x="104115" y="98199"/>
                  <a:pt x="110672" y="95492"/>
                  <a:pt x="115528" y="90636"/>
                </a:cubicBezTo>
                <a:lnTo>
                  <a:pt x="135368" y="70796"/>
                </a:lnTo>
                <a:cubicBezTo>
                  <a:pt x="140196" y="65968"/>
                  <a:pt x="142931" y="59382"/>
                  <a:pt x="142931" y="52546"/>
                </a:cubicBezTo>
                <a:cubicBezTo>
                  <a:pt x="142931" y="38286"/>
                  <a:pt x="131378" y="26733"/>
                  <a:pt x="117118" y="26733"/>
                </a:cubicBezTo>
                <a:close/>
                <a:moveTo>
                  <a:pt x="76795" y="48360"/>
                </a:moveTo>
                <a:cubicBezTo>
                  <a:pt x="76265" y="48137"/>
                  <a:pt x="75735" y="47830"/>
                  <a:pt x="75261" y="47495"/>
                </a:cubicBezTo>
                <a:cubicBezTo>
                  <a:pt x="71744" y="45681"/>
                  <a:pt x="67726" y="44648"/>
                  <a:pt x="63512" y="44648"/>
                </a:cubicBezTo>
                <a:cubicBezTo>
                  <a:pt x="56676" y="44648"/>
                  <a:pt x="50118" y="47355"/>
                  <a:pt x="45262" y="52211"/>
                </a:cubicBezTo>
                <a:lnTo>
                  <a:pt x="25422" y="72051"/>
                </a:lnTo>
                <a:cubicBezTo>
                  <a:pt x="20594" y="76879"/>
                  <a:pt x="17859" y="83465"/>
                  <a:pt x="17859" y="90301"/>
                </a:cubicBezTo>
                <a:cubicBezTo>
                  <a:pt x="17859" y="104561"/>
                  <a:pt x="29412" y="116114"/>
                  <a:pt x="43672" y="116114"/>
                </a:cubicBezTo>
                <a:cubicBezTo>
                  <a:pt x="48276" y="116114"/>
                  <a:pt x="52769" y="114886"/>
                  <a:pt x="56704" y="112598"/>
                </a:cubicBezTo>
                <a:cubicBezTo>
                  <a:pt x="61113" y="117063"/>
                  <a:pt x="66247" y="120802"/>
                  <a:pt x="71940" y="123620"/>
                </a:cubicBezTo>
                <a:cubicBezTo>
                  <a:pt x="64071" y="130290"/>
                  <a:pt x="54080" y="134001"/>
                  <a:pt x="43672" y="134001"/>
                </a:cubicBezTo>
                <a:cubicBezTo>
                  <a:pt x="19562" y="134001"/>
                  <a:pt x="0" y="114467"/>
                  <a:pt x="0" y="90329"/>
                </a:cubicBezTo>
                <a:cubicBezTo>
                  <a:pt x="0" y="78749"/>
                  <a:pt x="4604" y="67642"/>
                  <a:pt x="12781" y="59466"/>
                </a:cubicBezTo>
                <a:lnTo>
                  <a:pt x="32621" y="39625"/>
                </a:lnTo>
                <a:cubicBezTo>
                  <a:pt x="40798" y="31449"/>
                  <a:pt x="51904" y="26845"/>
                  <a:pt x="63484" y="26845"/>
                </a:cubicBezTo>
                <a:cubicBezTo>
                  <a:pt x="87650" y="26845"/>
                  <a:pt x="107156" y="46546"/>
                  <a:pt x="107156" y="70628"/>
                </a:cubicBezTo>
                <a:cubicBezTo>
                  <a:pt x="107156" y="70991"/>
                  <a:pt x="107156" y="71354"/>
                  <a:pt x="107156" y="71717"/>
                </a:cubicBezTo>
                <a:cubicBezTo>
                  <a:pt x="107045" y="76656"/>
                  <a:pt x="102943" y="80535"/>
                  <a:pt x="98003" y="80423"/>
                </a:cubicBezTo>
                <a:cubicBezTo>
                  <a:pt x="93064" y="80311"/>
                  <a:pt x="89185" y="76209"/>
                  <a:pt x="89297" y="71270"/>
                </a:cubicBezTo>
                <a:cubicBezTo>
                  <a:pt x="89297" y="71047"/>
                  <a:pt x="89297" y="70851"/>
                  <a:pt x="89297" y="70628"/>
                </a:cubicBezTo>
                <a:cubicBezTo>
                  <a:pt x="89297" y="61224"/>
                  <a:pt x="84274" y="52964"/>
                  <a:pt x="76795" y="48416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65" name="Text 63"/>
          <p:cNvSpPr/>
          <p:nvPr/>
        </p:nvSpPr>
        <p:spPr>
          <a:xfrm>
            <a:off x="686594" y="6254750"/>
            <a:ext cx="269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Accesează:</a:t>
            </a: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wordwall.net/resource/106100530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52000" y="-1269999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1905000" y="0"/>
                </a:moveTo>
                <a:lnTo>
                  <a:pt x="1905000" y="0"/>
                </a:lnTo>
                <a:cubicBezTo>
                  <a:pt x="2956398" y="0"/>
                  <a:pt x="3810000" y="853602"/>
                  <a:pt x="3810000" y="1905000"/>
                </a:cubicBezTo>
                <a:lnTo>
                  <a:pt x="3810000" y="1905000"/>
                </a:lnTo>
                <a:cubicBezTo>
                  <a:pt x="3810000" y="2956398"/>
                  <a:pt x="2956398" y="3810000"/>
                  <a:pt x="1905000" y="3810000"/>
                </a:cubicBezTo>
                <a:lnTo>
                  <a:pt x="1905000" y="3810000"/>
                </a:lnTo>
                <a:cubicBezTo>
                  <a:pt x="853602" y="3810000"/>
                  <a:pt x="0" y="2956398"/>
                  <a:pt x="0" y="1905000"/>
                </a:cubicBezTo>
                <a:lnTo>
                  <a:pt x="0" y="1905000"/>
                </a:lnTo>
                <a:cubicBezTo>
                  <a:pt x="0" y="853602"/>
                  <a:pt x="853602" y="0"/>
                  <a:pt x="1905000" y="0"/>
                </a:cubicBezTo>
                <a:close/>
              </a:path>
            </a:pathLst>
          </a:custGeom>
          <a:solidFill>
            <a:srgbClr val="FFAAA5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381000" y="476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52398" y="0"/>
                </a:moveTo>
                <a:lnTo>
                  <a:pt x="381002" y="0"/>
                </a:lnTo>
                <a:cubicBezTo>
                  <a:pt x="465113" y="0"/>
                  <a:pt x="533400" y="68287"/>
                  <a:pt x="533400" y="152398"/>
                </a:cubicBezTo>
                <a:lnTo>
                  <a:pt x="533400" y="381002"/>
                </a:lnTo>
                <a:cubicBezTo>
                  <a:pt x="533400" y="465113"/>
                  <a:pt x="465113" y="533400"/>
                  <a:pt x="38100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" name="Shape 2"/>
          <p:cNvSpPr/>
          <p:nvPr/>
        </p:nvSpPr>
        <p:spPr>
          <a:xfrm>
            <a:off x="533400" y="6286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89" y="21431"/>
                </a:moveTo>
                <a:cubicBezTo>
                  <a:pt x="165646" y="21476"/>
                  <a:pt x="207169" y="63044"/>
                  <a:pt x="207169" y="114300"/>
                </a:cubicBezTo>
                <a:cubicBezTo>
                  <a:pt x="207169" y="124167"/>
                  <a:pt x="205651" y="133677"/>
                  <a:pt x="202793" y="142607"/>
                </a:cubicBezTo>
                <a:cubicBezTo>
                  <a:pt x="201900" y="142786"/>
                  <a:pt x="200963" y="142875"/>
                  <a:pt x="200025" y="142875"/>
                </a:cubicBezTo>
                <a:lnTo>
                  <a:pt x="198819" y="142875"/>
                </a:lnTo>
                <a:cubicBezTo>
                  <a:pt x="195024" y="142875"/>
                  <a:pt x="191408" y="141357"/>
                  <a:pt x="188729" y="138678"/>
                </a:cubicBezTo>
                <a:lnTo>
                  <a:pt x="175647" y="125596"/>
                </a:lnTo>
                <a:cubicBezTo>
                  <a:pt x="172968" y="122917"/>
                  <a:pt x="171450" y="119301"/>
                  <a:pt x="171450" y="115506"/>
                </a:cubicBezTo>
                <a:lnTo>
                  <a:pt x="171450" y="92869"/>
                </a:lnTo>
                <a:cubicBezTo>
                  <a:pt x="171450" y="88940"/>
                  <a:pt x="174665" y="85725"/>
                  <a:pt x="178594" y="85725"/>
                </a:cubicBezTo>
                <a:cubicBezTo>
                  <a:pt x="182523" y="85725"/>
                  <a:pt x="185738" y="82510"/>
                  <a:pt x="185738" y="78581"/>
                </a:cubicBezTo>
                <a:cubicBezTo>
                  <a:pt x="185738" y="74652"/>
                  <a:pt x="182523" y="71438"/>
                  <a:pt x="178594" y="71438"/>
                </a:cubicBezTo>
                <a:lnTo>
                  <a:pt x="167878" y="71438"/>
                </a:lnTo>
                <a:cubicBezTo>
                  <a:pt x="161940" y="71438"/>
                  <a:pt x="157163" y="76215"/>
                  <a:pt x="157163" y="82153"/>
                </a:cubicBezTo>
                <a:cubicBezTo>
                  <a:pt x="157163" y="88091"/>
                  <a:pt x="152385" y="92869"/>
                  <a:pt x="146447" y="92869"/>
                </a:cubicBezTo>
                <a:lnTo>
                  <a:pt x="121444" y="92869"/>
                </a:lnTo>
                <a:cubicBezTo>
                  <a:pt x="117515" y="92869"/>
                  <a:pt x="114300" y="96083"/>
                  <a:pt x="114300" y="100013"/>
                </a:cubicBezTo>
                <a:cubicBezTo>
                  <a:pt x="114300" y="103942"/>
                  <a:pt x="111085" y="107156"/>
                  <a:pt x="107156" y="107156"/>
                </a:cubicBezTo>
                <a:lnTo>
                  <a:pt x="95816" y="107156"/>
                </a:lnTo>
                <a:cubicBezTo>
                  <a:pt x="90234" y="107156"/>
                  <a:pt x="85725" y="102647"/>
                  <a:pt x="85725" y="97066"/>
                </a:cubicBezTo>
                <a:cubicBezTo>
                  <a:pt x="85725" y="94387"/>
                  <a:pt x="86797" y="91797"/>
                  <a:pt x="88672" y="89922"/>
                </a:cubicBezTo>
                <a:lnTo>
                  <a:pt x="119970" y="58623"/>
                </a:lnTo>
                <a:cubicBezTo>
                  <a:pt x="120908" y="57686"/>
                  <a:pt x="121444" y="56391"/>
                  <a:pt x="121444" y="55052"/>
                </a:cubicBezTo>
                <a:cubicBezTo>
                  <a:pt x="121444" y="52283"/>
                  <a:pt x="119167" y="50006"/>
                  <a:pt x="116398" y="50006"/>
                </a:cubicBezTo>
                <a:lnTo>
                  <a:pt x="110103" y="50006"/>
                </a:lnTo>
                <a:cubicBezTo>
                  <a:pt x="104522" y="50006"/>
                  <a:pt x="100013" y="45497"/>
                  <a:pt x="100013" y="39916"/>
                </a:cubicBezTo>
                <a:cubicBezTo>
                  <a:pt x="100013" y="37237"/>
                  <a:pt x="101084" y="34647"/>
                  <a:pt x="102959" y="32772"/>
                </a:cubicBezTo>
                <a:lnTo>
                  <a:pt x="113273" y="22458"/>
                </a:lnTo>
                <a:cubicBezTo>
                  <a:pt x="113630" y="22101"/>
                  <a:pt x="113987" y="21788"/>
                  <a:pt x="114389" y="21476"/>
                </a:cubicBezTo>
                <a:close/>
                <a:moveTo>
                  <a:pt x="195739" y="158993"/>
                </a:moveTo>
                <a:cubicBezTo>
                  <a:pt x="181094" y="185604"/>
                  <a:pt x="153814" y="204267"/>
                  <a:pt x="121980" y="206856"/>
                </a:cubicBezTo>
                <a:cubicBezTo>
                  <a:pt x="121667" y="205829"/>
                  <a:pt x="121488" y="204713"/>
                  <a:pt x="121488" y="203597"/>
                </a:cubicBezTo>
                <a:cubicBezTo>
                  <a:pt x="121488" y="197659"/>
                  <a:pt x="116711" y="192881"/>
                  <a:pt x="110773" y="192881"/>
                </a:cubicBezTo>
                <a:lnTo>
                  <a:pt x="98852" y="192881"/>
                </a:lnTo>
                <a:cubicBezTo>
                  <a:pt x="95057" y="192881"/>
                  <a:pt x="91440" y="191363"/>
                  <a:pt x="88761" y="188684"/>
                </a:cubicBezTo>
                <a:lnTo>
                  <a:pt x="75679" y="175602"/>
                </a:lnTo>
                <a:cubicBezTo>
                  <a:pt x="73000" y="172923"/>
                  <a:pt x="71482" y="169307"/>
                  <a:pt x="71482" y="165512"/>
                </a:cubicBezTo>
                <a:lnTo>
                  <a:pt x="71482" y="135731"/>
                </a:lnTo>
                <a:cubicBezTo>
                  <a:pt x="71482" y="127828"/>
                  <a:pt x="77867" y="121444"/>
                  <a:pt x="85770" y="121444"/>
                </a:cubicBezTo>
                <a:lnTo>
                  <a:pt x="129838" y="121444"/>
                </a:lnTo>
                <a:cubicBezTo>
                  <a:pt x="133633" y="121444"/>
                  <a:pt x="137249" y="122962"/>
                  <a:pt x="139928" y="125641"/>
                </a:cubicBezTo>
                <a:lnTo>
                  <a:pt x="153010" y="138723"/>
                </a:lnTo>
                <a:cubicBezTo>
                  <a:pt x="155689" y="141402"/>
                  <a:pt x="159306" y="142920"/>
                  <a:pt x="163101" y="142920"/>
                </a:cubicBezTo>
                <a:lnTo>
                  <a:pt x="165556" y="142920"/>
                </a:lnTo>
                <a:cubicBezTo>
                  <a:pt x="169352" y="142920"/>
                  <a:pt x="172968" y="144438"/>
                  <a:pt x="175647" y="147117"/>
                </a:cubicBezTo>
                <a:lnTo>
                  <a:pt x="182791" y="154260"/>
                </a:lnTo>
                <a:cubicBezTo>
                  <a:pt x="184666" y="156136"/>
                  <a:pt x="187256" y="157207"/>
                  <a:pt x="189934" y="157207"/>
                </a:cubicBezTo>
                <a:cubicBezTo>
                  <a:pt x="192078" y="157207"/>
                  <a:pt x="194087" y="157877"/>
                  <a:pt x="195739" y="159038"/>
                </a:cubicBezTo>
                <a:close/>
                <a:moveTo>
                  <a:pt x="114300" y="228600"/>
                </a:moveTo>
                <a:lnTo>
                  <a:pt x="125998" y="228020"/>
                </a:lnTo>
                <a:cubicBezTo>
                  <a:pt x="122158" y="228421"/>
                  <a:pt x="118274" y="228600"/>
                  <a:pt x="114300" y="228600"/>
                </a:cubicBezTo>
                <a:close/>
                <a:moveTo>
                  <a:pt x="125998" y="228020"/>
                </a:moveTo>
                <a:cubicBezTo>
                  <a:pt x="183639" y="222171"/>
                  <a:pt x="228600" y="173504"/>
                  <a:pt x="228600" y="114300"/>
                </a:cubicBezTo>
                <a:cubicBezTo>
                  <a:pt x="228600" y="51167"/>
                  <a:pt x="177433" y="0"/>
                  <a:pt x="114300" y="0"/>
                </a:cubicBezTo>
                <a:lnTo>
                  <a:pt x="114300" y="0"/>
                </a:lnTo>
                <a:cubicBezTo>
                  <a:pt x="51167" y="0"/>
                  <a:pt x="0" y="51167"/>
                  <a:pt x="0" y="114300"/>
                </a:cubicBezTo>
                <a:cubicBezTo>
                  <a:pt x="0" y="171227"/>
                  <a:pt x="41612" y="218465"/>
                  <a:pt x="96128" y="227171"/>
                </a:cubicBezTo>
                <a:cubicBezTo>
                  <a:pt x="102022" y="228109"/>
                  <a:pt x="108094" y="228600"/>
                  <a:pt x="114300" y="228600"/>
                </a:cubicBezTo>
                <a:close/>
                <a:moveTo>
                  <a:pt x="83627" y="55052"/>
                </a:moveTo>
                <a:lnTo>
                  <a:pt x="69339" y="69339"/>
                </a:lnTo>
                <a:cubicBezTo>
                  <a:pt x="66571" y="72107"/>
                  <a:pt x="62017" y="72107"/>
                  <a:pt x="59248" y="69339"/>
                </a:cubicBezTo>
                <a:cubicBezTo>
                  <a:pt x="56480" y="66571"/>
                  <a:pt x="56480" y="62017"/>
                  <a:pt x="59248" y="59248"/>
                </a:cubicBezTo>
                <a:lnTo>
                  <a:pt x="73536" y="44961"/>
                </a:lnTo>
                <a:cubicBezTo>
                  <a:pt x="76304" y="42193"/>
                  <a:pt x="80858" y="42193"/>
                  <a:pt x="83627" y="44961"/>
                </a:cubicBezTo>
                <a:cubicBezTo>
                  <a:pt x="86395" y="47729"/>
                  <a:pt x="86395" y="52283"/>
                  <a:pt x="83627" y="5505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66800" y="381000"/>
            <a:ext cx="1409700" cy="304800"/>
          </a:xfrm>
          <a:custGeom>
            <a:avLst/>
            <a:gdLst/>
            <a:ahLst/>
            <a:cxnLst/>
            <a:rect l="l" t="t" r="r" b="b"/>
            <a:pathLst>
              <a:path w="1409700" h="304800">
                <a:moveTo>
                  <a:pt x="152400" y="0"/>
                </a:moveTo>
                <a:lnTo>
                  <a:pt x="1257300" y="0"/>
                </a:lnTo>
                <a:cubicBezTo>
                  <a:pt x="1341412" y="0"/>
                  <a:pt x="1409700" y="68288"/>
                  <a:pt x="1409700" y="152400"/>
                </a:cubicBezTo>
                <a:lnTo>
                  <a:pt x="1409700" y="152400"/>
                </a:lnTo>
                <a:cubicBezTo>
                  <a:pt x="1409700" y="236512"/>
                  <a:pt x="1341412" y="304800"/>
                  <a:pt x="12573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AAA5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219200" y="466725"/>
            <a:ext cx="1175965" cy="147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AAA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red-digitala.ro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723900"/>
            <a:ext cx="6953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Prietenii Pământului – Educație ecologică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1266825"/>
            <a:ext cx="5600700" cy="4286250"/>
          </a:xfrm>
          <a:custGeom>
            <a:avLst/>
            <a:gdLst/>
            <a:ahLst/>
            <a:cxnLst/>
            <a:rect l="l" t="t" r="r" b="b"/>
            <a:pathLst>
              <a:path w="5600700" h="4286250">
                <a:moveTo>
                  <a:pt x="228586" y="0"/>
                </a:moveTo>
                <a:lnTo>
                  <a:pt x="5372114" y="0"/>
                </a:lnTo>
                <a:cubicBezTo>
                  <a:pt x="5498359" y="0"/>
                  <a:pt x="5600700" y="102341"/>
                  <a:pt x="5600700" y="228586"/>
                </a:cubicBezTo>
                <a:lnTo>
                  <a:pt x="5600700" y="4057664"/>
                </a:lnTo>
                <a:cubicBezTo>
                  <a:pt x="5600700" y="4183909"/>
                  <a:pt x="5498359" y="4286250"/>
                  <a:pt x="5372114" y="4286250"/>
                </a:cubicBezTo>
                <a:lnTo>
                  <a:pt x="228586" y="4286250"/>
                </a:lnTo>
                <a:cubicBezTo>
                  <a:pt x="102341" y="4286250"/>
                  <a:pt x="0" y="4183909"/>
                  <a:pt x="0" y="4057664"/>
                </a:cubicBezTo>
                <a:lnTo>
                  <a:pt x="0" y="228586"/>
                </a:lnTo>
                <a:cubicBezTo>
                  <a:pt x="0" y="102341"/>
                  <a:pt x="102341" y="0"/>
                  <a:pt x="228586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8650" y="2449116"/>
            <a:ext cx="5219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FAAA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Proiect educațional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dedicat formării comportamentelor ecologice la preșcolari. Copiii devin </a:t>
            </a:r>
            <a:r>
              <a:rPr lang="en-US" sz="15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„Prieteni ai Pământului"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prin activități practice și experiențe directe.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8650" y="3530203"/>
            <a:ext cx="5210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Proiectul include activități de observare a naturii, discuții despre mediu, jocuri de rol și exerciții practice care îi ajută pe copii să înțeleagă importanța protejării planetei.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5710238"/>
            <a:ext cx="5619750" cy="771525"/>
          </a:xfrm>
          <a:custGeom>
            <a:avLst/>
            <a:gdLst/>
            <a:ahLst/>
            <a:cxnLst/>
            <a:rect l="l" t="t" r="r" b="b"/>
            <a:pathLst>
              <a:path w="5619750" h="771525">
                <a:moveTo>
                  <a:pt x="228603" y="0"/>
                </a:moveTo>
                <a:lnTo>
                  <a:pt x="5391147" y="0"/>
                </a:lnTo>
                <a:cubicBezTo>
                  <a:pt x="5517401" y="0"/>
                  <a:pt x="5619750" y="102349"/>
                  <a:pt x="5619750" y="228603"/>
                </a:cubicBezTo>
                <a:lnTo>
                  <a:pt x="5619750" y="542922"/>
                </a:lnTo>
                <a:cubicBezTo>
                  <a:pt x="5619750" y="669176"/>
                  <a:pt x="5517401" y="771525"/>
                  <a:pt x="5391147" y="771525"/>
                </a:cubicBezTo>
                <a:lnTo>
                  <a:pt x="228603" y="771525"/>
                </a:lnTo>
                <a:cubicBezTo>
                  <a:pt x="102349" y="771525"/>
                  <a:pt x="0" y="669176"/>
                  <a:pt x="0" y="542922"/>
                </a:cubicBezTo>
                <a:lnTo>
                  <a:pt x="0" y="228603"/>
                </a:lnTo>
                <a:cubicBezTo>
                  <a:pt x="0" y="102349"/>
                  <a:pt x="102349" y="0"/>
                  <a:pt x="228603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12" name="Shape 10"/>
          <p:cNvSpPr/>
          <p:nvPr/>
        </p:nvSpPr>
        <p:spPr>
          <a:xfrm>
            <a:off x="627459" y="5912644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0" y="120551"/>
                </a:moveTo>
                <a:cubicBezTo>
                  <a:pt x="0" y="83548"/>
                  <a:pt x="29970" y="53578"/>
                  <a:pt x="66973" y="53578"/>
                </a:cubicBezTo>
                <a:lnTo>
                  <a:pt x="71438" y="53578"/>
                </a:lnTo>
                <a:cubicBezTo>
                  <a:pt x="81316" y="53578"/>
                  <a:pt x="89297" y="61559"/>
                  <a:pt x="89297" y="71438"/>
                </a:cubicBezTo>
                <a:cubicBezTo>
                  <a:pt x="89297" y="81316"/>
                  <a:pt x="81316" y="89297"/>
                  <a:pt x="71438" y="89297"/>
                </a:cubicBezTo>
                <a:lnTo>
                  <a:pt x="66973" y="89297"/>
                </a:lnTo>
                <a:cubicBezTo>
                  <a:pt x="49727" y="89297"/>
                  <a:pt x="35719" y="103305"/>
                  <a:pt x="35719" y="120551"/>
                </a:cubicBezTo>
                <a:lnTo>
                  <a:pt x="35719" y="125016"/>
                </a:lnTo>
                <a:lnTo>
                  <a:pt x="71438" y="125016"/>
                </a:lnTo>
                <a:cubicBezTo>
                  <a:pt x="91139" y="125016"/>
                  <a:pt x="107156" y="141033"/>
                  <a:pt x="107156" y="160734"/>
                </a:cubicBezTo>
                <a:lnTo>
                  <a:pt x="107156" y="196453"/>
                </a:lnTo>
                <a:cubicBezTo>
                  <a:pt x="107156" y="216154"/>
                  <a:pt x="91139" y="232172"/>
                  <a:pt x="71438" y="232172"/>
                </a:cubicBezTo>
                <a:lnTo>
                  <a:pt x="35719" y="232172"/>
                </a:lnTo>
                <a:cubicBezTo>
                  <a:pt x="16018" y="232172"/>
                  <a:pt x="0" y="216154"/>
                  <a:pt x="0" y="196453"/>
                </a:cubicBezTo>
                <a:lnTo>
                  <a:pt x="0" y="120551"/>
                </a:lnTo>
                <a:close/>
                <a:moveTo>
                  <a:pt x="142875" y="120551"/>
                </a:moveTo>
                <a:cubicBezTo>
                  <a:pt x="142875" y="83548"/>
                  <a:pt x="172845" y="53578"/>
                  <a:pt x="209848" y="53578"/>
                </a:cubicBezTo>
                <a:lnTo>
                  <a:pt x="214313" y="53578"/>
                </a:lnTo>
                <a:cubicBezTo>
                  <a:pt x="224191" y="53578"/>
                  <a:pt x="232172" y="61559"/>
                  <a:pt x="232172" y="71438"/>
                </a:cubicBezTo>
                <a:cubicBezTo>
                  <a:pt x="232172" y="81316"/>
                  <a:pt x="224191" y="89297"/>
                  <a:pt x="214313" y="89297"/>
                </a:cubicBezTo>
                <a:lnTo>
                  <a:pt x="209848" y="89297"/>
                </a:lnTo>
                <a:cubicBezTo>
                  <a:pt x="192602" y="89297"/>
                  <a:pt x="178594" y="103305"/>
                  <a:pt x="178594" y="120551"/>
                </a:cubicBezTo>
                <a:lnTo>
                  <a:pt x="178594" y="125016"/>
                </a:lnTo>
                <a:lnTo>
                  <a:pt x="214313" y="125016"/>
                </a:lnTo>
                <a:cubicBezTo>
                  <a:pt x="234014" y="125016"/>
                  <a:pt x="250031" y="141033"/>
                  <a:pt x="250031" y="160734"/>
                </a:cubicBezTo>
                <a:lnTo>
                  <a:pt x="250031" y="196453"/>
                </a:lnTo>
                <a:cubicBezTo>
                  <a:pt x="250031" y="216154"/>
                  <a:pt x="234014" y="232172"/>
                  <a:pt x="214313" y="232172"/>
                </a:cubicBezTo>
                <a:lnTo>
                  <a:pt x="178594" y="232172"/>
                </a:lnTo>
                <a:cubicBezTo>
                  <a:pt x="158893" y="232172"/>
                  <a:pt x="142875" y="216154"/>
                  <a:pt x="142875" y="196453"/>
                </a:cubicBezTo>
                <a:lnTo>
                  <a:pt x="142875" y="120551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042988" y="5900738"/>
            <a:ext cx="47625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„Protejăm natura prin gesturi mici, dar importante."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00775" y="1266825"/>
            <a:ext cx="5600700" cy="4362450"/>
          </a:xfrm>
          <a:custGeom>
            <a:avLst/>
            <a:gdLst/>
            <a:ahLst/>
            <a:cxnLst/>
            <a:rect l="l" t="t" r="r" b="b"/>
            <a:pathLst>
              <a:path w="5600700" h="4362450">
                <a:moveTo>
                  <a:pt x="228592" y="0"/>
                </a:moveTo>
                <a:lnTo>
                  <a:pt x="5372108" y="0"/>
                </a:lnTo>
                <a:cubicBezTo>
                  <a:pt x="5498356" y="0"/>
                  <a:pt x="5600700" y="102344"/>
                  <a:pt x="5600700" y="228592"/>
                </a:cubicBezTo>
                <a:lnTo>
                  <a:pt x="5600700" y="4133858"/>
                </a:lnTo>
                <a:cubicBezTo>
                  <a:pt x="5600700" y="4260106"/>
                  <a:pt x="5498356" y="4362450"/>
                  <a:pt x="5372108" y="4362450"/>
                </a:cubicBezTo>
                <a:lnTo>
                  <a:pt x="228592" y="4362450"/>
                </a:lnTo>
                <a:cubicBezTo>
                  <a:pt x="102344" y="4362450"/>
                  <a:pt x="0" y="4260106"/>
                  <a:pt x="0" y="4133858"/>
                </a:cubicBezTo>
                <a:lnTo>
                  <a:pt x="0" y="228592"/>
                </a:lnTo>
                <a:cubicBezTo>
                  <a:pt x="0" y="102429"/>
                  <a:pt x="102429" y="0"/>
                  <a:pt x="228592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29375" y="15049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9740" y="16207"/>
                </a:moveTo>
                <a:cubicBezTo>
                  <a:pt x="64606" y="19601"/>
                  <a:pt x="65767" y="26298"/>
                  <a:pt x="62374" y="31120"/>
                </a:cubicBezTo>
                <a:lnTo>
                  <a:pt x="37371" y="66839"/>
                </a:lnTo>
                <a:cubicBezTo>
                  <a:pt x="35540" y="69428"/>
                  <a:pt x="32683" y="71080"/>
                  <a:pt x="29513" y="71348"/>
                </a:cubicBezTo>
                <a:cubicBezTo>
                  <a:pt x="26343" y="71616"/>
                  <a:pt x="23217" y="70545"/>
                  <a:pt x="20985" y="68312"/>
                </a:cubicBezTo>
                <a:lnTo>
                  <a:pt x="3125" y="50453"/>
                </a:lnTo>
                <a:cubicBezTo>
                  <a:pt x="-1027" y="46256"/>
                  <a:pt x="-1027" y="39469"/>
                  <a:pt x="3125" y="35272"/>
                </a:cubicBezTo>
                <a:cubicBezTo>
                  <a:pt x="7278" y="31075"/>
                  <a:pt x="14109" y="31120"/>
                  <a:pt x="18306" y="35272"/>
                </a:cubicBezTo>
                <a:lnTo>
                  <a:pt x="27146" y="44113"/>
                </a:lnTo>
                <a:lnTo>
                  <a:pt x="44827" y="18842"/>
                </a:lnTo>
                <a:cubicBezTo>
                  <a:pt x="48220" y="13975"/>
                  <a:pt x="54918" y="12814"/>
                  <a:pt x="59740" y="16207"/>
                </a:cubicBezTo>
                <a:close/>
                <a:moveTo>
                  <a:pt x="59740" y="87645"/>
                </a:moveTo>
                <a:cubicBezTo>
                  <a:pt x="64606" y="91038"/>
                  <a:pt x="65767" y="97735"/>
                  <a:pt x="62374" y="102557"/>
                </a:cubicBezTo>
                <a:lnTo>
                  <a:pt x="37371" y="138276"/>
                </a:lnTo>
                <a:cubicBezTo>
                  <a:pt x="35540" y="140866"/>
                  <a:pt x="32683" y="142518"/>
                  <a:pt x="29513" y="142786"/>
                </a:cubicBezTo>
                <a:cubicBezTo>
                  <a:pt x="26343" y="143054"/>
                  <a:pt x="23217" y="141982"/>
                  <a:pt x="20985" y="139750"/>
                </a:cubicBezTo>
                <a:lnTo>
                  <a:pt x="3125" y="121890"/>
                </a:lnTo>
                <a:cubicBezTo>
                  <a:pt x="-1072" y="117693"/>
                  <a:pt x="-1072" y="110907"/>
                  <a:pt x="3125" y="106754"/>
                </a:cubicBezTo>
                <a:cubicBezTo>
                  <a:pt x="7322" y="102602"/>
                  <a:pt x="14109" y="102557"/>
                  <a:pt x="18261" y="106754"/>
                </a:cubicBezTo>
                <a:lnTo>
                  <a:pt x="27102" y="115595"/>
                </a:lnTo>
                <a:lnTo>
                  <a:pt x="44782" y="90324"/>
                </a:lnTo>
                <a:cubicBezTo>
                  <a:pt x="48176" y="85457"/>
                  <a:pt x="54873" y="84296"/>
                  <a:pt x="59695" y="87690"/>
                </a:cubicBezTo>
                <a:close/>
                <a:moveTo>
                  <a:pt x="100013" y="42863"/>
                </a:moveTo>
                <a:cubicBezTo>
                  <a:pt x="100013" y="34960"/>
                  <a:pt x="106397" y="28575"/>
                  <a:pt x="114300" y="28575"/>
                </a:cubicBezTo>
                <a:lnTo>
                  <a:pt x="214313" y="28575"/>
                </a:lnTo>
                <a:cubicBezTo>
                  <a:pt x="222215" y="28575"/>
                  <a:pt x="228600" y="34960"/>
                  <a:pt x="228600" y="42863"/>
                </a:cubicBezTo>
                <a:cubicBezTo>
                  <a:pt x="228600" y="50765"/>
                  <a:pt x="222215" y="57150"/>
                  <a:pt x="214313" y="57150"/>
                </a:cubicBezTo>
                <a:lnTo>
                  <a:pt x="114300" y="57150"/>
                </a:lnTo>
                <a:cubicBezTo>
                  <a:pt x="106397" y="57150"/>
                  <a:pt x="100013" y="50765"/>
                  <a:pt x="100013" y="42863"/>
                </a:cubicBezTo>
                <a:close/>
                <a:moveTo>
                  <a:pt x="100013" y="114300"/>
                </a:moveTo>
                <a:cubicBezTo>
                  <a:pt x="100013" y="106397"/>
                  <a:pt x="106397" y="100013"/>
                  <a:pt x="114300" y="100013"/>
                </a:cubicBezTo>
                <a:lnTo>
                  <a:pt x="214313" y="100013"/>
                </a:lnTo>
                <a:cubicBezTo>
                  <a:pt x="222215" y="100013"/>
                  <a:pt x="228600" y="106397"/>
                  <a:pt x="228600" y="114300"/>
                </a:cubicBezTo>
                <a:cubicBezTo>
                  <a:pt x="228600" y="122203"/>
                  <a:pt x="222215" y="128588"/>
                  <a:pt x="214313" y="128588"/>
                </a:cubicBezTo>
                <a:lnTo>
                  <a:pt x="114300" y="128588"/>
                </a:lnTo>
                <a:cubicBezTo>
                  <a:pt x="106397" y="128588"/>
                  <a:pt x="100013" y="122203"/>
                  <a:pt x="100013" y="114300"/>
                </a:cubicBezTo>
                <a:close/>
                <a:moveTo>
                  <a:pt x="71438" y="185738"/>
                </a:moveTo>
                <a:cubicBezTo>
                  <a:pt x="71438" y="177835"/>
                  <a:pt x="77822" y="171450"/>
                  <a:pt x="85725" y="171450"/>
                </a:cubicBezTo>
                <a:lnTo>
                  <a:pt x="214313" y="171450"/>
                </a:lnTo>
                <a:cubicBezTo>
                  <a:pt x="222215" y="171450"/>
                  <a:pt x="228600" y="177835"/>
                  <a:pt x="228600" y="185738"/>
                </a:cubicBezTo>
                <a:cubicBezTo>
                  <a:pt x="228600" y="193640"/>
                  <a:pt x="222215" y="200025"/>
                  <a:pt x="214313" y="200025"/>
                </a:cubicBezTo>
                <a:lnTo>
                  <a:pt x="85725" y="200025"/>
                </a:lnTo>
                <a:cubicBezTo>
                  <a:pt x="77822" y="200025"/>
                  <a:pt x="71438" y="193640"/>
                  <a:pt x="71438" y="185738"/>
                </a:cubicBezTo>
                <a:close/>
                <a:moveTo>
                  <a:pt x="28575" y="167878"/>
                </a:moveTo>
                <a:cubicBezTo>
                  <a:pt x="38432" y="167878"/>
                  <a:pt x="46434" y="175881"/>
                  <a:pt x="46434" y="185738"/>
                </a:cubicBezTo>
                <a:cubicBezTo>
                  <a:pt x="46434" y="195594"/>
                  <a:pt x="38432" y="203597"/>
                  <a:pt x="28575" y="203597"/>
                </a:cubicBezTo>
                <a:cubicBezTo>
                  <a:pt x="18718" y="203597"/>
                  <a:pt x="10716" y="195594"/>
                  <a:pt x="10716" y="185738"/>
                </a:cubicBezTo>
                <a:cubicBezTo>
                  <a:pt x="10716" y="175881"/>
                  <a:pt x="18718" y="167878"/>
                  <a:pt x="28575" y="167878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6" name="Text 14"/>
          <p:cNvSpPr/>
          <p:nvPr/>
        </p:nvSpPr>
        <p:spPr>
          <a:xfrm>
            <a:off x="6686550" y="1466850"/>
            <a:ext cx="502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Activități incluse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400800" y="19240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18" name="Shape 16"/>
          <p:cNvSpPr/>
          <p:nvPr/>
        </p:nvSpPr>
        <p:spPr>
          <a:xfrm>
            <a:off x="6515100" y="20383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9" name="Shape 17"/>
          <p:cNvSpPr/>
          <p:nvPr/>
        </p:nvSpPr>
        <p:spPr>
          <a:xfrm>
            <a:off x="6619875" y="215265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85725" y="9525"/>
                </a:moveTo>
                <a:cubicBezTo>
                  <a:pt x="61674" y="9525"/>
                  <a:pt x="42416" y="20479"/>
                  <a:pt x="28396" y="33516"/>
                </a:cubicBezTo>
                <a:cubicBezTo>
                  <a:pt x="14466" y="46464"/>
                  <a:pt x="5149" y="61912"/>
                  <a:pt x="714" y="72539"/>
                </a:cubicBezTo>
                <a:cubicBezTo>
                  <a:pt x="-268" y="74890"/>
                  <a:pt x="-268" y="77510"/>
                  <a:pt x="714" y="79861"/>
                </a:cubicBezTo>
                <a:cubicBezTo>
                  <a:pt x="5149" y="90488"/>
                  <a:pt x="14466" y="105966"/>
                  <a:pt x="28396" y="118884"/>
                </a:cubicBezTo>
                <a:cubicBezTo>
                  <a:pt x="42416" y="131891"/>
                  <a:pt x="61674" y="142875"/>
                  <a:pt x="85725" y="142875"/>
                </a:cubicBezTo>
                <a:cubicBezTo>
                  <a:pt x="109776" y="142875"/>
                  <a:pt x="129034" y="131921"/>
                  <a:pt x="143054" y="118884"/>
                </a:cubicBezTo>
                <a:cubicBezTo>
                  <a:pt x="156984" y="105936"/>
                  <a:pt x="166301" y="90488"/>
                  <a:pt x="170736" y="79861"/>
                </a:cubicBezTo>
                <a:cubicBezTo>
                  <a:pt x="171718" y="77510"/>
                  <a:pt x="171718" y="74890"/>
                  <a:pt x="170736" y="72539"/>
                </a:cubicBezTo>
                <a:cubicBezTo>
                  <a:pt x="166301" y="61912"/>
                  <a:pt x="156984" y="46434"/>
                  <a:pt x="143054" y="33516"/>
                </a:cubicBezTo>
                <a:cubicBezTo>
                  <a:pt x="129034" y="20509"/>
                  <a:pt x="109776" y="9525"/>
                  <a:pt x="85725" y="9525"/>
                </a:cubicBezTo>
                <a:close/>
                <a:moveTo>
                  <a:pt x="42863" y="76200"/>
                </a:moveTo>
                <a:cubicBezTo>
                  <a:pt x="42863" y="52544"/>
                  <a:pt x="62069" y="33338"/>
                  <a:pt x="85725" y="33338"/>
                </a:cubicBezTo>
                <a:cubicBezTo>
                  <a:pt x="109381" y="33338"/>
                  <a:pt x="128588" y="52544"/>
                  <a:pt x="128588" y="76200"/>
                </a:cubicBezTo>
                <a:cubicBezTo>
                  <a:pt x="128588" y="99856"/>
                  <a:pt x="109381" y="119062"/>
                  <a:pt x="85725" y="119062"/>
                </a:cubicBezTo>
                <a:cubicBezTo>
                  <a:pt x="62069" y="119062"/>
                  <a:pt x="42863" y="99856"/>
                  <a:pt x="42863" y="76200"/>
                </a:cubicBezTo>
                <a:close/>
                <a:moveTo>
                  <a:pt x="85725" y="57150"/>
                </a:moveTo>
                <a:cubicBezTo>
                  <a:pt x="85725" y="67657"/>
                  <a:pt x="77182" y="76200"/>
                  <a:pt x="66675" y="76200"/>
                </a:cubicBezTo>
                <a:cubicBezTo>
                  <a:pt x="63252" y="76200"/>
                  <a:pt x="60037" y="75307"/>
                  <a:pt x="57239" y="73700"/>
                </a:cubicBezTo>
                <a:cubicBezTo>
                  <a:pt x="56942" y="76944"/>
                  <a:pt x="57210" y="80278"/>
                  <a:pt x="58103" y="83582"/>
                </a:cubicBezTo>
                <a:cubicBezTo>
                  <a:pt x="62180" y="98822"/>
                  <a:pt x="77867" y="107871"/>
                  <a:pt x="93107" y="103793"/>
                </a:cubicBezTo>
                <a:cubicBezTo>
                  <a:pt x="108347" y="99715"/>
                  <a:pt x="117396" y="84028"/>
                  <a:pt x="113318" y="68788"/>
                </a:cubicBezTo>
                <a:cubicBezTo>
                  <a:pt x="109686" y="55185"/>
                  <a:pt x="96798" y="46524"/>
                  <a:pt x="83225" y="47714"/>
                </a:cubicBezTo>
                <a:cubicBezTo>
                  <a:pt x="84802" y="50483"/>
                  <a:pt x="85725" y="53697"/>
                  <a:pt x="85725" y="571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7010400" y="2038350"/>
            <a:ext cx="2000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Observarea naturii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10400" y="2266950"/>
            <a:ext cx="1990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Explorarea mediului înconjurător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400800" y="26479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3" name="Shape 21"/>
          <p:cNvSpPr/>
          <p:nvPr/>
        </p:nvSpPr>
        <p:spPr>
          <a:xfrm>
            <a:off x="6515100" y="2762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4" name="Shape 22"/>
          <p:cNvSpPr/>
          <p:nvPr/>
        </p:nvSpPr>
        <p:spPr>
          <a:xfrm>
            <a:off x="6619875" y="287655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14300" y="42863"/>
                </a:moveTo>
                <a:cubicBezTo>
                  <a:pt x="114300" y="71795"/>
                  <a:pt x="88702" y="95250"/>
                  <a:pt x="57150" y="95250"/>
                </a:cubicBezTo>
                <a:cubicBezTo>
                  <a:pt x="49203" y="95250"/>
                  <a:pt x="41642" y="93762"/>
                  <a:pt x="34766" y="91083"/>
                </a:cubicBezTo>
                <a:lnTo>
                  <a:pt x="10478" y="103942"/>
                </a:lnTo>
                <a:cubicBezTo>
                  <a:pt x="7709" y="105400"/>
                  <a:pt x="4316" y="104894"/>
                  <a:pt x="2084" y="102691"/>
                </a:cubicBezTo>
                <a:cubicBezTo>
                  <a:pt x="-149" y="100489"/>
                  <a:pt x="-655" y="97066"/>
                  <a:pt x="833" y="94298"/>
                </a:cubicBezTo>
                <a:lnTo>
                  <a:pt x="11430" y="74295"/>
                </a:lnTo>
                <a:cubicBezTo>
                  <a:pt x="4256" y="65544"/>
                  <a:pt x="0" y="54650"/>
                  <a:pt x="0" y="42863"/>
                </a:cubicBezTo>
                <a:cubicBezTo>
                  <a:pt x="0" y="13930"/>
                  <a:pt x="25598" y="-9525"/>
                  <a:pt x="57150" y="-9525"/>
                </a:cubicBezTo>
                <a:cubicBezTo>
                  <a:pt x="88702" y="-9525"/>
                  <a:pt x="114300" y="13930"/>
                  <a:pt x="114300" y="42863"/>
                </a:cubicBezTo>
                <a:close/>
                <a:moveTo>
                  <a:pt x="114300" y="152400"/>
                </a:moveTo>
                <a:cubicBezTo>
                  <a:pt x="86291" y="152400"/>
                  <a:pt x="62984" y="133916"/>
                  <a:pt x="58103" y="109537"/>
                </a:cubicBezTo>
                <a:cubicBezTo>
                  <a:pt x="93821" y="109091"/>
                  <a:pt x="124867" y="83671"/>
                  <a:pt x="128290" y="49203"/>
                </a:cubicBezTo>
                <a:cubicBezTo>
                  <a:pt x="153085" y="54918"/>
                  <a:pt x="171450" y="75486"/>
                  <a:pt x="171450" y="100013"/>
                </a:cubicBezTo>
                <a:cubicBezTo>
                  <a:pt x="171450" y="111800"/>
                  <a:pt x="167194" y="122694"/>
                  <a:pt x="160020" y="131445"/>
                </a:cubicBezTo>
                <a:lnTo>
                  <a:pt x="170617" y="151448"/>
                </a:lnTo>
                <a:cubicBezTo>
                  <a:pt x="172075" y="154216"/>
                  <a:pt x="171569" y="157609"/>
                  <a:pt x="169366" y="159841"/>
                </a:cubicBezTo>
                <a:cubicBezTo>
                  <a:pt x="167164" y="162074"/>
                  <a:pt x="163741" y="162580"/>
                  <a:pt x="160973" y="161092"/>
                </a:cubicBezTo>
                <a:lnTo>
                  <a:pt x="136684" y="148233"/>
                </a:lnTo>
                <a:cubicBezTo>
                  <a:pt x="129808" y="150912"/>
                  <a:pt x="122247" y="152400"/>
                  <a:pt x="114300" y="1524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7010400" y="2762250"/>
            <a:ext cx="213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Discuții despre mediu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010400" y="2990850"/>
            <a:ext cx="3003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Conversații despre protecția naturii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00800" y="33718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8" name="Shape 26"/>
          <p:cNvSpPr/>
          <p:nvPr/>
        </p:nvSpPr>
        <p:spPr>
          <a:xfrm>
            <a:off x="6515100" y="34861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9" name="Shape 27"/>
          <p:cNvSpPr/>
          <p:nvPr/>
        </p:nvSpPr>
        <p:spPr>
          <a:xfrm>
            <a:off x="6619875" y="360045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-1488" y="35123"/>
                </a:moveTo>
                <a:lnTo>
                  <a:pt x="6995" y="83254"/>
                </a:lnTo>
                <a:cubicBezTo>
                  <a:pt x="11162" y="106918"/>
                  <a:pt x="29706" y="125462"/>
                  <a:pt x="53370" y="129629"/>
                </a:cubicBezTo>
                <a:lnTo>
                  <a:pt x="57150" y="130284"/>
                </a:lnTo>
                <a:cubicBezTo>
                  <a:pt x="52239" y="121771"/>
                  <a:pt x="49084" y="112216"/>
                  <a:pt x="48042" y="102156"/>
                </a:cubicBezTo>
                <a:lnTo>
                  <a:pt x="40868" y="103436"/>
                </a:lnTo>
                <a:cubicBezTo>
                  <a:pt x="37981" y="103942"/>
                  <a:pt x="35272" y="101709"/>
                  <a:pt x="35838" y="98822"/>
                </a:cubicBezTo>
                <a:cubicBezTo>
                  <a:pt x="37267" y="91470"/>
                  <a:pt x="41523" y="84951"/>
                  <a:pt x="47655" y="80695"/>
                </a:cubicBezTo>
                <a:lnTo>
                  <a:pt x="47655" y="58489"/>
                </a:lnTo>
                <a:cubicBezTo>
                  <a:pt x="47238" y="58728"/>
                  <a:pt x="46762" y="58876"/>
                  <a:pt x="46256" y="58966"/>
                </a:cubicBezTo>
                <a:lnTo>
                  <a:pt x="27503" y="62270"/>
                </a:lnTo>
                <a:cubicBezTo>
                  <a:pt x="24914" y="62716"/>
                  <a:pt x="22354" y="60960"/>
                  <a:pt x="22771" y="58370"/>
                </a:cubicBezTo>
                <a:cubicBezTo>
                  <a:pt x="23693" y="52536"/>
                  <a:pt x="28248" y="47655"/>
                  <a:pt x="34409" y="46553"/>
                </a:cubicBezTo>
                <a:cubicBezTo>
                  <a:pt x="39529" y="45660"/>
                  <a:pt x="44500" y="47595"/>
                  <a:pt x="47685" y="51256"/>
                </a:cubicBezTo>
                <a:lnTo>
                  <a:pt x="47685" y="44500"/>
                </a:lnTo>
                <a:cubicBezTo>
                  <a:pt x="47685" y="37802"/>
                  <a:pt x="49738" y="28902"/>
                  <a:pt x="57299" y="22652"/>
                </a:cubicBezTo>
                <a:cubicBezTo>
                  <a:pt x="65038" y="16252"/>
                  <a:pt x="77450" y="9585"/>
                  <a:pt x="94476" y="6519"/>
                </a:cubicBezTo>
                <a:cubicBezTo>
                  <a:pt x="85398" y="1667"/>
                  <a:pt x="68788" y="-3006"/>
                  <a:pt x="45720" y="1042"/>
                </a:cubicBezTo>
                <a:cubicBezTo>
                  <a:pt x="21818" y="5269"/>
                  <a:pt x="7620" y="15954"/>
                  <a:pt x="1042" y="23693"/>
                </a:cubicBezTo>
                <a:cubicBezTo>
                  <a:pt x="-1637" y="26819"/>
                  <a:pt x="-2173" y="31105"/>
                  <a:pt x="-1459" y="35153"/>
                </a:cubicBezTo>
                <a:close/>
                <a:moveTo>
                  <a:pt x="61912" y="41285"/>
                </a:moveTo>
                <a:lnTo>
                  <a:pt x="61912" y="93315"/>
                </a:lnTo>
                <a:cubicBezTo>
                  <a:pt x="61912" y="117336"/>
                  <a:pt x="76944" y="138827"/>
                  <a:pt x="99536" y="147012"/>
                </a:cubicBezTo>
                <a:lnTo>
                  <a:pt x="107781" y="150019"/>
                </a:lnTo>
                <a:cubicBezTo>
                  <a:pt x="111978" y="151537"/>
                  <a:pt x="116592" y="151537"/>
                  <a:pt x="120789" y="150019"/>
                </a:cubicBezTo>
                <a:lnTo>
                  <a:pt x="129064" y="147042"/>
                </a:lnTo>
                <a:cubicBezTo>
                  <a:pt x="151656" y="138827"/>
                  <a:pt x="166688" y="117366"/>
                  <a:pt x="166688" y="93315"/>
                </a:cubicBezTo>
                <a:lnTo>
                  <a:pt x="166688" y="41285"/>
                </a:lnTo>
                <a:cubicBezTo>
                  <a:pt x="166688" y="39231"/>
                  <a:pt x="166062" y="37177"/>
                  <a:pt x="164604" y="35749"/>
                </a:cubicBezTo>
                <a:cubicBezTo>
                  <a:pt x="157877" y="29051"/>
                  <a:pt x="141327" y="19080"/>
                  <a:pt x="114300" y="19080"/>
                </a:cubicBezTo>
                <a:cubicBezTo>
                  <a:pt x="87273" y="19080"/>
                  <a:pt x="70723" y="29081"/>
                  <a:pt x="63996" y="35749"/>
                </a:cubicBezTo>
                <a:cubicBezTo>
                  <a:pt x="62538" y="37207"/>
                  <a:pt x="61912" y="39231"/>
                  <a:pt x="61912" y="41285"/>
                </a:cubicBezTo>
                <a:close/>
                <a:moveTo>
                  <a:pt x="81588" y="96976"/>
                </a:moveTo>
                <a:cubicBezTo>
                  <a:pt x="81171" y="94893"/>
                  <a:pt x="83671" y="93702"/>
                  <a:pt x="85368" y="95012"/>
                </a:cubicBezTo>
                <a:cubicBezTo>
                  <a:pt x="93375" y="101144"/>
                  <a:pt x="103406" y="104805"/>
                  <a:pt x="114300" y="104805"/>
                </a:cubicBezTo>
                <a:cubicBezTo>
                  <a:pt x="125194" y="104805"/>
                  <a:pt x="135195" y="101144"/>
                  <a:pt x="143232" y="95012"/>
                </a:cubicBezTo>
                <a:cubicBezTo>
                  <a:pt x="144929" y="93702"/>
                  <a:pt x="147429" y="94893"/>
                  <a:pt x="147012" y="96976"/>
                </a:cubicBezTo>
                <a:cubicBezTo>
                  <a:pt x="144006" y="112276"/>
                  <a:pt x="130493" y="123855"/>
                  <a:pt x="114300" y="123855"/>
                </a:cubicBezTo>
                <a:cubicBezTo>
                  <a:pt x="98108" y="123855"/>
                  <a:pt x="84594" y="112306"/>
                  <a:pt x="81588" y="96976"/>
                </a:cubicBezTo>
                <a:close/>
                <a:moveTo>
                  <a:pt x="81736" y="66764"/>
                </a:moveTo>
                <a:cubicBezTo>
                  <a:pt x="83701" y="61168"/>
                  <a:pt x="88999" y="57150"/>
                  <a:pt x="95250" y="57150"/>
                </a:cubicBezTo>
                <a:cubicBezTo>
                  <a:pt x="101501" y="57150"/>
                  <a:pt x="106829" y="61168"/>
                  <a:pt x="108764" y="66764"/>
                </a:cubicBezTo>
                <a:cubicBezTo>
                  <a:pt x="109627" y="69265"/>
                  <a:pt x="107424" y="71438"/>
                  <a:pt x="104775" y="71438"/>
                </a:cubicBezTo>
                <a:lnTo>
                  <a:pt x="85725" y="71438"/>
                </a:lnTo>
                <a:cubicBezTo>
                  <a:pt x="83106" y="71438"/>
                  <a:pt x="80873" y="69235"/>
                  <a:pt x="81736" y="66764"/>
                </a:cubicBezTo>
                <a:close/>
                <a:moveTo>
                  <a:pt x="142875" y="71438"/>
                </a:moveTo>
                <a:lnTo>
                  <a:pt x="123825" y="71438"/>
                </a:lnTo>
                <a:cubicBezTo>
                  <a:pt x="121206" y="71438"/>
                  <a:pt x="118973" y="69235"/>
                  <a:pt x="119836" y="66764"/>
                </a:cubicBezTo>
                <a:cubicBezTo>
                  <a:pt x="121771" y="61168"/>
                  <a:pt x="127099" y="57150"/>
                  <a:pt x="133350" y="57150"/>
                </a:cubicBezTo>
                <a:cubicBezTo>
                  <a:pt x="139601" y="57150"/>
                  <a:pt x="144929" y="61168"/>
                  <a:pt x="146864" y="66764"/>
                </a:cubicBezTo>
                <a:cubicBezTo>
                  <a:pt x="147727" y="69265"/>
                  <a:pt x="145524" y="71438"/>
                  <a:pt x="142875" y="7143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7010400" y="3486150"/>
            <a:ext cx="1838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Jocuri de rol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010400" y="3714750"/>
            <a:ext cx="272132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Simularea situațiilor ecologice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00800" y="40957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3" name="Shape 31"/>
          <p:cNvSpPr/>
          <p:nvPr/>
        </p:nvSpPr>
        <p:spPr>
          <a:xfrm>
            <a:off x="6515100" y="42100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4" name="Shape 32"/>
          <p:cNvSpPr/>
          <p:nvPr/>
        </p:nvSpPr>
        <p:spPr>
          <a:xfrm>
            <a:off x="6629400" y="4324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47625"/>
                </a:moveTo>
                <a:lnTo>
                  <a:pt x="152370" y="69235"/>
                </a:lnTo>
                <a:cubicBezTo>
                  <a:pt x="152370" y="82570"/>
                  <a:pt x="147131" y="95161"/>
                  <a:pt x="138113" y="104477"/>
                </a:cubicBezTo>
                <a:cubicBezTo>
                  <a:pt x="138023" y="81558"/>
                  <a:pt x="126176" y="60305"/>
                  <a:pt x="106740" y="48131"/>
                </a:cubicBezTo>
                <a:lnTo>
                  <a:pt x="106174" y="47774"/>
                </a:lnTo>
                <a:cubicBezTo>
                  <a:pt x="106918" y="46673"/>
                  <a:pt x="107007" y="45214"/>
                  <a:pt x="106293" y="43994"/>
                </a:cubicBezTo>
                <a:lnTo>
                  <a:pt x="87838" y="12025"/>
                </a:lnTo>
                <a:cubicBezTo>
                  <a:pt x="85874" y="8602"/>
                  <a:pt x="87035" y="4227"/>
                  <a:pt x="90458" y="2262"/>
                </a:cubicBezTo>
                <a:cubicBezTo>
                  <a:pt x="93881" y="298"/>
                  <a:pt x="98227" y="1488"/>
                  <a:pt x="100191" y="4911"/>
                </a:cubicBezTo>
                <a:lnTo>
                  <a:pt x="120432" y="39975"/>
                </a:lnTo>
                <a:lnTo>
                  <a:pt x="120432" y="39975"/>
                </a:lnTo>
                <a:lnTo>
                  <a:pt x="120432" y="39975"/>
                </a:lnTo>
                <a:lnTo>
                  <a:pt x="133320" y="62299"/>
                </a:lnTo>
                <a:lnTo>
                  <a:pt x="133350" y="47625"/>
                </a:lnTo>
                <a:cubicBezTo>
                  <a:pt x="133350" y="42356"/>
                  <a:pt x="137636" y="38100"/>
                  <a:pt x="142875" y="38100"/>
                </a:cubicBezTo>
                <a:cubicBezTo>
                  <a:pt x="148114" y="38100"/>
                  <a:pt x="152400" y="42386"/>
                  <a:pt x="152400" y="47625"/>
                </a:cubicBezTo>
                <a:close/>
                <a:moveTo>
                  <a:pt x="88821" y="36969"/>
                </a:moveTo>
                <a:cubicBezTo>
                  <a:pt x="84624" y="34350"/>
                  <a:pt x="79950" y="33189"/>
                  <a:pt x="75367" y="33367"/>
                </a:cubicBezTo>
                <a:lnTo>
                  <a:pt x="64502" y="14526"/>
                </a:lnTo>
                <a:cubicBezTo>
                  <a:pt x="62538" y="11103"/>
                  <a:pt x="63698" y="6727"/>
                  <a:pt x="67121" y="4763"/>
                </a:cubicBezTo>
                <a:cubicBezTo>
                  <a:pt x="70545" y="2798"/>
                  <a:pt x="74920" y="3959"/>
                  <a:pt x="76885" y="7382"/>
                </a:cubicBezTo>
                <a:lnTo>
                  <a:pt x="96857" y="41970"/>
                </a:lnTo>
                <a:lnTo>
                  <a:pt x="88821" y="36939"/>
                </a:lnTo>
                <a:close/>
                <a:moveTo>
                  <a:pt x="63073" y="26343"/>
                </a:moveTo>
                <a:lnTo>
                  <a:pt x="67955" y="34796"/>
                </a:lnTo>
                <a:cubicBezTo>
                  <a:pt x="63460" y="36433"/>
                  <a:pt x="59442" y="39439"/>
                  <a:pt x="56555" y="43636"/>
                </a:cubicBezTo>
                <a:lnTo>
                  <a:pt x="50691" y="33457"/>
                </a:lnTo>
                <a:cubicBezTo>
                  <a:pt x="48726" y="30034"/>
                  <a:pt x="49887" y="25658"/>
                  <a:pt x="53310" y="23693"/>
                </a:cubicBezTo>
                <a:cubicBezTo>
                  <a:pt x="56733" y="21729"/>
                  <a:pt x="61109" y="22890"/>
                  <a:pt x="63073" y="26313"/>
                </a:cubicBezTo>
                <a:close/>
                <a:moveTo>
                  <a:pt x="49262" y="45303"/>
                </a:moveTo>
                <a:lnTo>
                  <a:pt x="52983" y="51762"/>
                </a:lnTo>
                <a:cubicBezTo>
                  <a:pt x="52388" y="54322"/>
                  <a:pt x="52239" y="56971"/>
                  <a:pt x="52477" y="59531"/>
                </a:cubicBezTo>
                <a:lnTo>
                  <a:pt x="51197" y="59531"/>
                </a:lnTo>
                <a:lnTo>
                  <a:pt x="51197" y="59531"/>
                </a:lnTo>
                <a:lnTo>
                  <a:pt x="40957" y="59531"/>
                </a:lnTo>
                <a:lnTo>
                  <a:pt x="36880" y="52447"/>
                </a:lnTo>
                <a:cubicBezTo>
                  <a:pt x="34915" y="49024"/>
                  <a:pt x="36076" y="44648"/>
                  <a:pt x="39499" y="42684"/>
                </a:cubicBezTo>
                <a:cubicBezTo>
                  <a:pt x="42922" y="40719"/>
                  <a:pt x="47298" y="41880"/>
                  <a:pt x="49262" y="45303"/>
                </a:cubicBezTo>
                <a:close/>
                <a:moveTo>
                  <a:pt x="68134" y="52090"/>
                </a:moveTo>
                <a:cubicBezTo>
                  <a:pt x="70931" y="47625"/>
                  <a:pt x="76795" y="46286"/>
                  <a:pt x="81260" y="49054"/>
                </a:cubicBezTo>
                <a:lnTo>
                  <a:pt x="99179" y="60246"/>
                </a:lnTo>
                <a:cubicBezTo>
                  <a:pt x="114508" y="69860"/>
                  <a:pt x="123825" y="86678"/>
                  <a:pt x="123825" y="104775"/>
                </a:cubicBezTo>
                <a:lnTo>
                  <a:pt x="123825" y="107156"/>
                </a:lnTo>
                <a:cubicBezTo>
                  <a:pt x="123825" y="132130"/>
                  <a:pt x="103555" y="152400"/>
                  <a:pt x="78581" y="152400"/>
                </a:cubicBezTo>
                <a:lnTo>
                  <a:pt x="26194" y="152400"/>
                </a:lnTo>
                <a:cubicBezTo>
                  <a:pt x="22235" y="152400"/>
                  <a:pt x="19050" y="149215"/>
                  <a:pt x="19050" y="145256"/>
                </a:cubicBezTo>
                <a:cubicBezTo>
                  <a:pt x="19050" y="141297"/>
                  <a:pt x="22235" y="138113"/>
                  <a:pt x="26194" y="138113"/>
                </a:cubicBezTo>
                <a:lnTo>
                  <a:pt x="53578" y="138113"/>
                </a:lnTo>
                <a:cubicBezTo>
                  <a:pt x="55543" y="138113"/>
                  <a:pt x="57150" y="136505"/>
                  <a:pt x="57150" y="134541"/>
                </a:cubicBezTo>
                <a:cubicBezTo>
                  <a:pt x="57150" y="132576"/>
                  <a:pt x="55543" y="130969"/>
                  <a:pt x="53578" y="130969"/>
                </a:cubicBezTo>
                <a:lnTo>
                  <a:pt x="16669" y="130969"/>
                </a:lnTo>
                <a:cubicBezTo>
                  <a:pt x="12710" y="130969"/>
                  <a:pt x="9525" y="127784"/>
                  <a:pt x="9525" y="123825"/>
                </a:cubicBezTo>
                <a:cubicBezTo>
                  <a:pt x="9525" y="119866"/>
                  <a:pt x="12710" y="116681"/>
                  <a:pt x="16669" y="116681"/>
                </a:cubicBezTo>
                <a:lnTo>
                  <a:pt x="53578" y="116681"/>
                </a:lnTo>
                <a:cubicBezTo>
                  <a:pt x="55543" y="116681"/>
                  <a:pt x="57150" y="115074"/>
                  <a:pt x="57150" y="113109"/>
                </a:cubicBezTo>
                <a:cubicBezTo>
                  <a:pt x="57150" y="111145"/>
                  <a:pt x="55543" y="109537"/>
                  <a:pt x="53578" y="109537"/>
                </a:cubicBezTo>
                <a:lnTo>
                  <a:pt x="7144" y="109537"/>
                </a:lnTo>
                <a:cubicBezTo>
                  <a:pt x="3185" y="109537"/>
                  <a:pt x="0" y="106353"/>
                  <a:pt x="0" y="102394"/>
                </a:cubicBezTo>
                <a:cubicBezTo>
                  <a:pt x="0" y="98435"/>
                  <a:pt x="3185" y="95250"/>
                  <a:pt x="7144" y="95250"/>
                </a:cubicBezTo>
                <a:lnTo>
                  <a:pt x="53578" y="95250"/>
                </a:lnTo>
                <a:cubicBezTo>
                  <a:pt x="55543" y="95250"/>
                  <a:pt x="57150" y="93643"/>
                  <a:pt x="57150" y="91678"/>
                </a:cubicBezTo>
                <a:cubicBezTo>
                  <a:pt x="57150" y="89714"/>
                  <a:pt x="55543" y="88106"/>
                  <a:pt x="53578" y="88106"/>
                </a:cubicBezTo>
                <a:lnTo>
                  <a:pt x="16669" y="88106"/>
                </a:lnTo>
                <a:cubicBezTo>
                  <a:pt x="12710" y="88106"/>
                  <a:pt x="9525" y="84921"/>
                  <a:pt x="9525" y="80962"/>
                </a:cubicBezTo>
                <a:cubicBezTo>
                  <a:pt x="9525" y="77004"/>
                  <a:pt x="12710" y="73819"/>
                  <a:pt x="16669" y="73819"/>
                </a:cubicBezTo>
                <a:lnTo>
                  <a:pt x="57150" y="73819"/>
                </a:lnTo>
                <a:lnTo>
                  <a:pt x="57150" y="73819"/>
                </a:lnTo>
                <a:lnTo>
                  <a:pt x="57150" y="73819"/>
                </a:lnTo>
                <a:lnTo>
                  <a:pt x="84892" y="73819"/>
                </a:lnTo>
                <a:lnTo>
                  <a:pt x="71140" y="65216"/>
                </a:lnTo>
                <a:cubicBezTo>
                  <a:pt x="66675" y="62419"/>
                  <a:pt x="65336" y="56555"/>
                  <a:pt x="68104" y="5209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7010400" y="4210050"/>
            <a:ext cx="1914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Exerciții practice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010400" y="4438650"/>
            <a:ext cx="272132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Activități hands-on de protejare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91250" y="5791200"/>
            <a:ext cx="1800225" cy="685800"/>
          </a:xfrm>
          <a:custGeom>
            <a:avLst/>
            <a:gdLst/>
            <a:ahLst/>
            <a:cxnLst/>
            <a:rect l="l" t="t" r="r" b="b"/>
            <a:pathLst>
              <a:path w="1800225" h="685800">
                <a:moveTo>
                  <a:pt x="152398" y="0"/>
                </a:moveTo>
                <a:lnTo>
                  <a:pt x="1647827" y="0"/>
                </a:lnTo>
                <a:cubicBezTo>
                  <a:pt x="1731994" y="0"/>
                  <a:pt x="1800225" y="68231"/>
                  <a:pt x="1800225" y="152398"/>
                </a:cubicBezTo>
                <a:lnTo>
                  <a:pt x="1800225" y="533402"/>
                </a:lnTo>
                <a:cubicBezTo>
                  <a:pt x="1800225" y="617569"/>
                  <a:pt x="1731994" y="685800"/>
                  <a:pt x="16478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6975425" y="59055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14288"/>
                </a:moveTo>
                <a:cubicBezTo>
                  <a:pt x="228600" y="62552"/>
                  <a:pt x="194399" y="102825"/>
                  <a:pt x="148947" y="112246"/>
                </a:cubicBezTo>
                <a:cubicBezTo>
                  <a:pt x="145420" y="86305"/>
                  <a:pt x="133767" y="62954"/>
                  <a:pt x="116577" y="44872"/>
                </a:cubicBezTo>
                <a:cubicBezTo>
                  <a:pt x="134481" y="17859"/>
                  <a:pt x="165155" y="0"/>
                  <a:pt x="200025" y="0"/>
                </a:cubicBezTo>
                <a:lnTo>
                  <a:pt x="214313" y="0"/>
                </a:lnTo>
                <a:cubicBezTo>
                  <a:pt x="222215" y="0"/>
                  <a:pt x="228600" y="6385"/>
                  <a:pt x="228600" y="14288"/>
                </a:cubicBezTo>
                <a:close/>
                <a:moveTo>
                  <a:pt x="0" y="42863"/>
                </a:moveTo>
                <a:cubicBezTo>
                  <a:pt x="0" y="34960"/>
                  <a:pt x="6385" y="28575"/>
                  <a:pt x="14288" y="28575"/>
                </a:cubicBezTo>
                <a:lnTo>
                  <a:pt x="28575" y="28575"/>
                </a:lnTo>
                <a:cubicBezTo>
                  <a:pt x="83805" y="28575"/>
                  <a:pt x="128588" y="73357"/>
                  <a:pt x="128588" y="128588"/>
                </a:cubicBezTo>
                <a:lnTo>
                  <a:pt x="128588" y="214313"/>
                </a:lnTo>
                <a:cubicBezTo>
                  <a:pt x="128588" y="222215"/>
                  <a:pt x="122203" y="228600"/>
                  <a:pt x="114300" y="228600"/>
                </a:cubicBezTo>
                <a:cubicBezTo>
                  <a:pt x="106397" y="228600"/>
                  <a:pt x="100013" y="222215"/>
                  <a:pt x="100013" y="214313"/>
                </a:cubicBezTo>
                <a:lnTo>
                  <a:pt x="100013" y="142875"/>
                </a:lnTo>
                <a:cubicBezTo>
                  <a:pt x="44782" y="142875"/>
                  <a:pt x="0" y="98093"/>
                  <a:pt x="0" y="42863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9" name="Text 37"/>
          <p:cNvSpPr/>
          <p:nvPr/>
        </p:nvSpPr>
        <p:spPr>
          <a:xfrm>
            <a:off x="6272213" y="6172200"/>
            <a:ext cx="1638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Plantare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102575" y="5791200"/>
            <a:ext cx="1800225" cy="685800"/>
          </a:xfrm>
          <a:custGeom>
            <a:avLst/>
            <a:gdLst/>
            <a:ahLst/>
            <a:cxnLst/>
            <a:rect l="l" t="t" r="r" b="b"/>
            <a:pathLst>
              <a:path w="1800225" h="685800">
                <a:moveTo>
                  <a:pt x="152398" y="0"/>
                </a:moveTo>
                <a:lnTo>
                  <a:pt x="1647827" y="0"/>
                </a:lnTo>
                <a:cubicBezTo>
                  <a:pt x="1731994" y="0"/>
                  <a:pt x="1800225" y="68231"/>
                  <a:pt x="1800225" y="152398"/>
                </a:cubicBezTo>
                <a:lnTo>
                  <a:pt x="1800225" y="533402"/>
                </a:lnTo>
                <a:cubicBezTo>
                  <a:pt x="1800225" y="617569"/>
                  <a:pt x="1731994" y="685800"/>
                  <a:pt x="16478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D3B6">
              <a:alpha val="10196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8886751" y="59055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8000" y="26789"/>
                </a:moveTo>
                <a:cubicBezTo>
                  <a:pt x="88627" y="-8930"/>
                  <a:pt x="140196" y="-8930"/>
                  <a:pt x="160824" y="26789"/>
                </a:cubicBezTo>
                <a:lnTo>
                  <a:pt x="177478" y="55632"/>
                </a:lnTo>
                <a:lnTo>
                  <a:pt x="189845" y="48488"/>
                </a:lnTo>
                <a:cubicBezTo>
                  <a:pt x="193596" y="46300"/>
                  <a:pt x="198284" y="46613"/>
                  <a:pt x="201722" y="49247"/>
                </a:cubicBezTo>
                <a:cubicBezTo>
                  <a:pt x="205160" y="51881"/>
                  <a:pt x="206678" y="56346"/>
                  <a:pt x="205561" y="60543"/>
                </a:cubicBezTo>
                <a:lnTo>
                  <a:pt x="195069" y="99566"/>
                </a:lnTo>
                <a:cubicBezTo>
                  <a:pt x="193551" y="105281"/>
                  <a:pt x="187657" y="108674"/>
                  <a:pt x="181942" y="107156"/>
                </a:cubicBezTo>
                <a:lnTo>
                  <a:pt x="142920" y="96709"/>
                </a:lnTo>
                <a:cubicBezTo>
                  <a:pt x="138723" y="95592"/>
                  <a:pt x="135642" y="92065"/>
                  <a:pt x="135062" y="87779"/>
                </a:cubicBezTo>
                <a:cubicBezTo>
                  <a:pt x="134481" y="83493"/>
                  <a:pt x="136580" y="79251"/>
                  <a:pt x="140330" y="77108"/>
                </a:cubicBezTo>
                <a:lnTo>
                  <a:pt x="152698" y="69964"/>
                </a:lnTo>
                <a:lnTo>
                  <a:pt x="136044" y="41121"/>
                </a:lnTo>
                <a:cubicBezTo>
                  <a:pt x="126400" y="24467"/>
                  <a:pt x="102379" y="24467"/>
                  <a:pt x="92735" y="41121"/>
                </a:cubicBezTo>
                <a:lnTo>
                  <a:pt x="90368" y="45184"/>
                </a:lnTo>
                <a:cubicBezTo>
                  <a:pt x="86439" y="52015"/>
                  <a:pt x="77688" y="54337"/>
                  <a:pt x="70857" y="50408"/>
                </a:cubicBezTo>
                <a:cubicBezTo>
                  <a:pt x="64026" y="46479"/>
                  <a:pt x="61704" y="37728"/>
                  <a:pt x="65633" y="30852"/>
                </a:cubicBezTo>
                <a:lnTo>
                  <a:pt x="68000" y="26789"/>
                </a:lnTo>
                <a:close/>
                <a:moveTo>
                  <a:pt x="200784" y="124614"/>
                </a:moveTo>
                <a:cubicBezTo>
                  <a:pt x="207615" y="120685"/>
                  <a:pt x="216366" y="123006"/>
                  <a:pt x="220295" y="129838"/>
                </a:cubicBezTo>
                <a:lnTo>
                  <a:pt x="222662" y="133901"/>
                </a:lnTo>
                <a:cubicBezTo>
                  <a:pt x="243289" y="169619"/>
                  <a:pt x="217527" y="214268"/>
                  <a:pt x="176272" y="214268"/>
                </a:cubicBezTo>
                <a:lnTo>
                  <a:pt x="142964" y="214268"/>
                </a:lnTo>
                <a:lnTo>
                  <a:pt x="142964" y="228555"/>
                </a:lnTo>
                <a:cubicBezTo>
                  <a:pt x="142964" y="232886"/>
                  <a:pt x="140375" y="236815"/>
                  <a:pt x="136356" y="238467"/>
                </a:cubicBezTo>
                <a:cubicBezTo>
                  <a:pt x="132338" y="240119"/>
                  <a:pt x="127739" y="239226"/>
                  <a:pt x="124658" y="236146"/>
                </a:cubicBezTo>
                <a:lnTo>
                  <a:pt x="96083" y="207571"/>
                </a:lnTo>
                <a:cubicBezTo>
                  <a:pt x="91886" y="203374"/>
                  <a:pt x="91886" y="196587"/>
                  <a:pt x="96083" y="192435"/>
                </a:cubicBezTo>
                <a:lnTo>
                  <a:pt x="124658" y="163860"/>
                </a:lnTo>
                <a:cubicBezTo>
                  <a:pt x="127739" y="160779"/>
                  <a:pt x="132338" y="159886"/>
                  <a:pt x="136356" y="161538"/>
                </a:cubicBezTo>
                <a:cubicBezTo>
                  <a:pt x="140375" y="163190"/>
                  <a:pt x="142964" y="167119"/>
                  <a:pt x="142964" y="171450"/>
                </a:cubicBezTo>
                <a:lnTo>
                  <a:pt x="142964" y="185738"/>
                </a:lnTo>
                <a:lnTo>
                  <a:pt x="176272" y="185738"/>
                </a:lnTo>
                <a:cubicBezTo>
                  <a:pt x="195516" y="185738"/>
                  <a:pt x="207571" y="164887"/>
                  <a:pt x="197927" y="148233"/>
                </a:cubicBezTo>
                <a:lnTo>
                  <a:pt x="195560" y="144170"/>
                </a:lnTo>
                <a:cubicBezTo>
                  <a:pt x="191631" y="137339"/>
                  <a:pt x="193953" y="128588"/>
                  <a:pt x="200784" y="124658"/>
                </a:cubicBezTo>
                <a:close/>
                <a:moveTo>
                  <a:pt x="22771" y="105102"/>
                </a:moveTo>
                <a:lnTo>
                  <a:pt x="10403" y="97959"/>
                </a:lnTo>
                <a:cubicBezTo>
                  <a:pt x="6653" y="95771"/>
                  <a:pt x="4554" y="91574"/>
                  <a:pt x="5135" y="87288"/>
                </a:cubicBezTo>
                <a:cubicBezTo>
                  <a:pt x="5715" y="83001"/>
                  <a:pt x="8796" y="79474"/>
                  <a:pt x="12993" y="78358"/>
                </a:cubicBezTo>
                <a:lnTo>
                  <a:pt x="52015" y="67866"/>
                </a:lnTo>
                <a:cubicBezTo>
                  <a:pt x="57730" y="66348"/>
                  <a:pt x="63624" y="69741"/>
                  <a:pt x="65142" y="75456"/>
                </a:cubicBezTo>
                <a:lnTo>
                  <a:pt x="75590" y="114479"/>
                </a:lnTo>
                <a:cubicBezTo>
                  <a:pt x="76706" y="118676"/>
                  <a:pt x="75188" y="123096"/>
                  <a:pt x="71750" y="125775"/>
                </a:cubicBezTo>
                <a:cubicBezTo>
                  <a:pt x="68312" y="128454"/>
                  <a:pt x="63624" y="128721"/>
                  <a:pt x="59874" y="126534"/>
                </a:cubicBezTo>
                <a:lnTo>
                  <a:pt x="47506" y="119390"/>
                </a:lnTo>
                <a:lnTo>
                  <a:pt x="30852" y="148233"/>
                </a:lnTo>
                <a:cubicBezTo>
                  <a:pt x="21208" y="164887"/>
                  <a:pt x="33263" y="185738"/>
                  <a:pt x="52507" y="185738"/>
                </a:cubicBezTo>
                <a:lnTo>
                  <a:pt x="57239" y="185738"/>
                </a:lnTo>
                <a:cubicBezTo>
                  <a:pt x="65142" y="185738"/>
                  <a:pt x="71527" y="192122"/>
                  <a:pt x="71527" y="200025"/>
                </a:cubicBezTo>
                <a:cubicBezTo>
                  <a:pt x="71527" y="207928"/>
                  <a:pt x="65142" y="214313"/>
                  <a:pt x="57239" y="214313"/>
                </a:cubicBezTo>
                <a:lnTo>
                  <a:pt x="52507" y="214313"/>
                </a:lnTo>
                <a:cubicBezTo>
                  <a:pt x="11296" y="214313"/>
                  <a:pt x="-14466" y="169664"/>
                  <a:pt x="6161" y="133945"/>
                </a:cubicBezTo>
                <a:lnTo>
                  <a:pt x="22771" y="105102"/>
                </a:ln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42" name="Text 40"/>
          <p:cNvSpPr/>
          <p:nvPr/>
        </p:nvSpPr>
        <p:spPr>
          <a:xfrm>
            <a:off x="8183538" y="6172200"/>
            <a:ext cx="1638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Reciclare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10013900" y="5791200"/>
            <a:ext cx="1800225" cy="685800"/>
          </a:xfrm>
          <a:custGeom>
            <a:avLst/>
            <a:gdLst/>
            <a:ahLst/>
            <a:cxnLst/>
            <a:rect l="l" t="t" r="r" b="b"/>
            <a:pathLst>
              <a:path w="1800225" h="685800">
                <a:moveTo>
                  <a:pt x="152398" y="0"/>
                </a:moveTo>
                <a:lnTo>
                  <a:pt x="1647827" y="0"/>
                </a:lnTo>
                <a:cubicBezTo>
                  <a:pt x="1731994" y="0"/>
                  <a:pt x="1800225" y="68231"/>
                  <a:pt x="1800225" y="152398"/>
                </a:cubicBezTo>
                <a:lnTo>
                  <a:pt x="1800225" y="533402"/>
                </a:lnTo>
                <a:cubicBezTo>
                  <a:pt x="1800225" y="617569"/>
                  <a:pt x="1731994" y="685800"/>
                  <a:pt x="16478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AAA5">
              <a:alpha val="10196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798150" y="59055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83326" y="55409"/>
                </a:moveTo>
                <a:cubicBezTo>
                  <a:pt x="192569" y="62374"/>
                  <a:pt x="203865" y="69116"/>
                  <a:pt x="216456" y="70812"/>
                </a:cubicBezTo>
                <a:cubicBezTo>
                  <a:pt x="222305" y="71616"/>
                  <a:pt x="227707" y="67464"/>
                  <a:pt x="228511" y="61615"/>
                </a:cubicBezTo>
                <a:cubicBezTo>
                  <a:pt x="229314" y="55766"/>
                  <a:pt x="225162" y="50363"/>
                  <a:pt x="219313" y="49560"/>
                </a:cubicBezTo>
                <a:cubicBezTo>
                  <a:pt x="212214" y="48622"/>
                  <a:pt x="204490" y="44514"/>
                  <a:pt x="196230" y="38308"/>
                </a:cubicBezTo>
                <a:cubicBezTo>
                  <a:pt x="179085" y="25360"/>
                  <a:pt x="155823" y="25360"/>
                  <a:pt x="138633" y="38308"/>
                </a:cubicBezTo>
                <a:cubicBezTo>
                  <a:pt x="127918" y="46390"/>
                  <a:pt x="120461" y="50051"/>
                  <a:pt x="114300" y="50051"/>
                </a:cubicBezTo>
                <a:cubicBezTo>
                  <a:pt x="108139" y="50051"/>
                  <a:pt x="100682" y="46390"/>
                  <a:pt x="89967" y="38308"/>
                </a:cubicBezTo>
                <a:cubicBezTo>
                  <a:pt x="72822" y="25360"/>
                  <a:pt x="49560" y="25360"/>
                  <a:pt x="32370" y="38308"/>
                </a:cubicBezTo>
                <a:cubicBezTo>
                  <a:pt x="24110" y="44514"/>
                  <a:pt x="16386" y="48622"/>
                  <a:pt x="9287" y="49560"/>
                </a:cubicBezTo>
                <a:cubicBezTo>
                  <a:pt x="3438" y="50363"/>
                  <a:pt x="-714" y="55721"/>
                  <a:pt x="89" y="61615"/>
                </a:cubicBezTo>
                <a:cubicBezTo>
                  <a:pt x="893" y="67508"/>
                  <a:pt x="6251" y="71616"/>
                  <a:pt x="12144" y="70812"/>
                </a:cubicBezTo>
                <a:cubicBezTo>
                  <a:pt x="24735" y="69116"/>
                  <a:pt x="36076" y="62374"/>
                  <a:pt x="45274" y="55409"/>
                </a:cubicBezTo>
                <a:cubicBezTo>
                  <a:pt x="54784" y="48220"/>
                  <a:pt x="67553" y="48220"/>
                  <a:pt x="77063" y="55409"/>
                </a:cubicBezTo>
                <a:cubicBezTo>
                  <a:pt x="87868" y="63579"/>
                  <a:pt x="100414" y="71438"/>
                  <a:pt x="114300" y="71438"/>
                </a:cubicBezTo>
                <a:cubicBezTo>
                  <a:pt x="128186" y="71438"/>
                  <a:pt x="140687" y="63535"/>
                  <a:pt x="151537" y="55409"/>
                </a:cubicBezTo>
                <a:cubicBezTo>
                  <a:pt x="161047" y="48220"/>
                  <a:pt x="173816" y="48220"/>
                  <a:pt x="183326" y="55409"/>
                </a:cubicBezTo>
                <a:close/>
                <a:moveTo>
                  <a:pt x="183326" y="119702"/>
                </a:moveTo>
                <a:cubicBezTo>
                  <a:pt x="192569" y="126668"/>
                  <a:pt x="203865" y="133410"/>
                  <a:pt x="216456" y="135106"/>
                </a:cubicBezTo>
                <a:cubicBezTo>
                  <a:pt x="222305" y="135910"/>
                  <a:pt x="227707" y="131758"/>
                  <a:pt x="228511" y="125909"/>
                </a:cubicBezTo>
                <a:cubicBezTo>
                  <a:pt x="229314" y="120060"/>
                  <a:pt x="225162" y="114657"/>
                  <a:pt x="219313" y="113854"/>
                </a:cubicBezTo>
                <a:cubicBezTo>
                  <a:pt x="212214" y="112916"/>
                  <a:pt x="204490" y="108808"/>
                  <a:pt x="196230" y="102602"/>
                </a:cubicBezTo>
                <a:cubicBezTo>
                  <a:pt x="179085" y="89654"/>
                  <a:pt x="155823" y="89654"/>
                  <a:pt x="138633" y="102602"/>
                </a:cubicBezTo>
                <a:cubicBezTo>
                  <a:pt x="127918" y="110683"/>
                  <a:pt x="120461" y="114345"/>
                  <a:pt x="114300" y="114345"/>
                </a:cubicBezTo>
                <a:cubicBezTo>
                  <a:pt x="108139" y="114345"/>
                  <a:pt x="100682" y="110683"/>
                  <a:pt x="89967" y="102602"/>
                </a:cubicBezTo>
                <a:cubicBezTo>
                  <a:pt x="72822" y="89654"/>
                  <a:pt x="49560" y="89654"/>
                  <a:pt x="32370" y="102602"/>
                </a:cubicBezTo>
                <a:cubicBezTo>
                  <a:pt x="24110" y="108808"/>
                  <a:pt x="16386" y="112916"/>
                  <a:pt x="9287" y="113854"/>
                </a:cubicBezTo>
                <a:cubicBezTo>
                  <a:pt x="3438" y="114613"/>
                  <a:pt x="-714" y="120015"/>
                  <a:pt x="89" y="125909"/>
                </a:cubicBezTo>
                <a:cubicBezTo>
                  <a:pt x="893" y="131802"/>
                  <a:pt x="6251" y="135910"/>
                  <a:pt x="12144" y="135106"/>
                </a:cubicBezTo>
                <a:cubicBezTo>
                  <a:pt x="24735" y="133410"/>
                  <a:pt x="36076" y="126668"/>
                  <a:pt x="45274" y="119702"/>
                </a:cubicBezTo>
                <a:cubicBezTo>
                  <a:pt x="54784" y="112514"/>
                  <a:pt x="67553" y="112514"/>
                  <a:pt x="77063" y="119702"/>
                </a:cubicBezTo>
                <a:cubicBezTo>
                  <a:pt x="87868" y="127873"/>
                  <a:pt x="100414" y="135731"/>
                  <a:pt x="114300" y="135731"/>
                </a:cubicBezTo>
                <a:cubicBezTo>
                  <a:pt x="128186" y="135731"/>
                  <a:pt x="140687" y="127828"/>
                  <a:pt x="151537" y="119702"/>
                </a:cubicBezTo>
                <a:cubicBezTo>
                  <a:pt x="161047" y="112514"/>
                  <a:pt x="173816" y="112514"/>
                  <a:pt x="183326" y="119702"/>
                </a:cubicBezTo>
                <a:close/>
                <a:moveTo>
                  <a:pt x="151537" y="183996"/>
                </a:moveTo>
                <a:cubicBezTo>
                  <a:pt x="161047" y="176808"/>
                  <a:pt x="173816" y="176808"/>
                  <a:pt x="183326" y="183996"/>
                </a:cubicBezTo>
                <a:cubicBezTo>
                  <a:pt x="192569" y="190961"/>
                  <a:pt x="203865" y="197703"/>
                  <a:pt x="216456" y="199400"/>
                </a:cubicBezTo>
                <a:cubicBezTo>
                  <a:pt x="222305" y="200204"/>
                  <a:pt x="227707" y="196051"/>
                  <a:pt x="228511" y="190202"/>
                </a:cubicBezTo>
                <a:cubicBezTo>
                  <a:pt x="229314" y="184353"/>
                  <a:pt x="225162" y="178951"/>
                  <a:pt x="219313" y="178147"/>
                </a:cubicBezTo>
                <a:cubicBezTo>
                  <a:pt x="212214" y="177210"/>
                  <a:pt x="204490" y="173102"/>
                  <a:pt x="196230" y="166896"/>
                </a:cubicBezTo>
                <a:cubicBezTo>
                  <a:pt x="179085" y="153948"/>
                  <a:pt x="155823" y="153948"/>
                  <a:pt x="138633" y="166896"/>
                </a:cubicBezTo>
                <a:cubicBezTo>
                  <a:pt x="127918" y="174977"/>
                  <a:pt x="120461" y="178638"/>
                  <a:pt x="114300" y="178638"/>
                </a:cubicBezTo>
                <a:cubicBezTo>
                  <a:pt x="108139" y="178638"/>
                  <a:pt x="100682" y="174977"/>
                  <a:pt x="89967" y="166896"/>
                </a:cubicBezTo>
                <a:cubicBezTo>
                  <a:pt x="72822" y="153948"/>
                  <a:pt x="49560" y="153948"/>
                  <a:pt x="32370" y="166896"/>
                </a:cubicBezTo>
                <a:cubicBezTo>
                  <a:pt x="24110" y="173102"/>
                  <a:pt x="16386" y="177210"/>
                  <a:pt x="9287" y="178147"/>
                </a:cubicBezTo>
                <a:cubicBezTo>
                  <a:pt x="3438" y="178951"/>
                  <a:pt x="-714" y="184309"/>
                  <a:pt x="89" y="190202"/>
                </a:cubicBezTo>
                <a:cubicBezTo>
                  <a:pt x="893" y="196096"/>
                  <a:pt x="6251" y="200204"/>
                  <a:pt x="12144" y="199400"/>
                </a:cubicBezTo>
                <a:cubicBezTo>
                  <a:pt x="24735" y="197703"/>
                  <a:pt x="36076" y="190961"/>
                  <a:pt x="45274" y="183996"/>
                </a:cubicBezTo>
                <a:cubicBezTo>
                  <a:pt x="54784" y="176808"/>
                  <a:pt x="67553" y="176808"/>
                  <a:pt x="77063" y="183996"/>
                </a:cubicBezTo>
                <a:cubicBezTo>
                  <a:pt x="87868" y="192167"/>
                  <a:pt x="100414" y="200025"/>
                  <a:pt x="114300" y="200025"/>
                </a:cubicBezTo>
                <a:cubicBezTo>
                  <a:pt x="128186" y="200025"/>
                  <a:pt x="140687" y="192122"/>
                  <a:pt x="151537" y="183996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5" name="Text 43"/>
          <p:cNvSpPr/>
          <p:nvPr/>
        </p:nvSpPr>
        <p:spPr>
          <a:xfrm>
            <a:off x="10094863" y="6172200"/>
            <a:ext cx="1638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Economisire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70000" y="-1269999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1905000" y="0"/>
                </a:moveTo>
                <a:lnTo>
                  <a:pt x="1905000" y="0"/>
                </a:lnTo>
                <a:cubicBezTo>
                  <a:pt x="2956398" y="0"/>
                  <a:pt x="3810000" y="853602"/>
                  <a:pt x="3810000" y="1905000"/>
                </a:cubicBezTo>
                <a:lnTo>
                  <a:pt x="3810000" y="1905000"/>
                </a:lnTo>
                <a:cubicBezTo>
                  <a:pt x="3810000" y="2956398"/>
                  <a:pt x="2956398" y="3810000"/>
                  <a:pt x="1905000" y="3810000"/>
                </a:cubicBezTo>
                <a:lnTo>
                  <a:pt x="1905000" y="3810000"/>
                </a:lnTo>
                <a:cubicBezTo>
                  <a:pt x="853602" y="3810000"/>
                  <a:pt x="0" y="2956398"/>
                  <a:pt x="0" y="1905000"/>
                </a:cubicBezTo>
                <a:lnTo>
                  <a:pt x="0" y="1905000"/>
                </a:lnTo>
                <a:cubicBezTo>
                  <a:pt x="0" y="853602"/>
                  <a:pt x="853602" y="0"/>
                  <a:pt x="1905000" y="0"/>
                </a:cubicBezTo>
                <a:close/>
              </a:path>
            </a:pathLst>
          </a:custGeom>
          <a:solidFill>
            <a:srgbClr val="A8D8EA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381000" y="476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52398" y="0"/>
                </a:moveTo>
                <a:lnTo>
                  <a:pt x="381002" y="0"/>
                </a:lnTo>
                <a:cubicBezTo>
                  <a:pt x="465113" y="0"/>
                  <a:pt x="533400" y="68287"/>
                  <a:pt x="533400" y="152398"/>
                </a:cubicBezTo>
                <a:lnTo>
                  <a:pt x="533400" y="381002"/>
                </a:lnTo>
                <a:cubicBezTo>
                  <a:pt x="533400" y="465113"/>
                  <a:pt x="465113" y="533400"/>
                  <a:pt x="38100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" name="Shape 2"/>
          <p:cNvSpPr/>
          <p:nvPr/>
        </p:nvSpPr>
        <p:spPr>
          <a:xfrm>
            <a:off x="519113" y="6286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42875" y="0"/>
                </a:moveTo>
                <a:cubicBezTo>
                  <a:pt x="127114" y="0"/>
                  <a:pt x="114300" y="12814"/>
                  <a:pt x="114300" y="28575"/>
                </a:cubicBezTo>
                <a:lnTo>
                  <a:pt x="114300" y="42863"/>
                </a:lnTo>
                <a:lnTo>
                  <a:pt x="92869" y="42863"/>
                </a:lnTo>
                <a:lnTo>
                  <a:pt x="92869" y="10716"/>
                </a:lnTo>
                <a:cubicBezTo>
                  <a:pt x="92869" y="4777"/>
                  <a:pt x="88091" y="0"/>
                  <a:pt x="82153" y="0"/>
                </a:cubicBezTo>
                <a:cubicBezTo>
                  <a:pt x="76215" y="0"/>
                  <a:pt x="71438" y="4777"/>
                  <a:pt x="71438" y="10716"/>
                </a:cubicBezTo>
                <a:lnTo>
                  <a:pt x="71438" y="42863"/>
                </a:lnTo>
                <a:lnTo>
                  <a:pt x="42863" y="42863"/>
                </a:lnTo>
                <a:lnTo>
                  <a:pt x="42863" y="10716"/>
                </a:lnTo>
                <a:cubicBezTo>
                  <a:pt x="42863" y="4777"/>
                  <a:pt x="38085" y="0"/>
                  <a:pt x="32147" y="0"/>
                </a:cubicBezTo>
                <a:cubicBezTo>
                  <a:pt x="26209" y="0"/>
                  <a:pt x="21431" y="4777"/>
                  <a:pt x="21431" y="10716"/>
                </a:cubicBezTo>
                <a:lnTo>
                  <a:pt x="21431" y="43755"/>
                </a:lnTo>
                <a:cubicBezTo>
                  <a:pt x="9108" y="46926"/>
                  <a:pt x="0" y="58132"/>
                  <a:pt x="0" y="71438"/>
                </a:cubicBezTo>
                <a:lnTo>
                  <a:pt x="0" y="200025"/>
                </a:lnTo>
                <a:cubicBezTo>
                  <a:pt x="0" y="215786"/>
                  <a:pt x="12814" y="228600"/>
                  <a:pt x="28575" y="228600"/>
                </a:cubicBezTo>
                <a:lnTo>
                  <a:pt x="228600" y="228600"/>
                </a:lnTo>
                <a:cubicBezTo>
                  <a:pt x="244361" y="228600"/>
                  <a:pt x="257175" y="215786"/>
                  <a:pt x="257175" y="200025"/>
                </a:cubicBezTo>
                <a:lnTo>
                  <a:pt x="257175" y="114300"/>
                </a:lnTo>
                <a:cubicBezTo>
                  <a:pt x="257175" y="98539"/>
                  <a:pt x="244361" y="85725"/>
                  <a:pt x="228600" y="85725"/>
                </a:cubicBezTo>
                <a:lnTo>
                  <a:pt x="200025" y="85725"/>
                </a:lnTo>
                <a:lnTo>
                  <a:pt x="200025" y="28575"/>
                </a:lnTo>
                <a:cubicBezTo>
                  <a:pt x="200025" y="12814"/>
                  <a:pt x="187211" y="0"/>
                  <a:pt x="171450" y="0"/>
                </a:cubicBezTo>
                <a:lnTo>
                  <a:pt x="142875" y="0"/>
                </a:lnTo>
                <a:close/>
                <a:moveTo>
                  <a:pt x="171450" y="50006"/>
                </a:moveTo>
                <a:lnTo>
                  <a:pt x="171450" y="64294"/>
                </a:lnTo>
                <a:cubicBezTo>
                  <a:pt x="171450" y="68223"/>
                  <a:pt x="168235" y="71438"/>
                  <a:pt x="164306" y="71438"/>
                </a:cubicBezTo>
                <a:lnTo>
                  <a:pt x="150019" y="71438"/>
                </a:lnTo>
                <a:cubicBezTo>
                  <a:pt x="146090" y="71438"/>
                  <a:pt x="142875" y="68223"/>
                  <a:pt x="142875" y="64294"/>
                </a:cubicBezTo>
                <a:lnTo>
                  <a:pt x="142875" y="50006"/>
                </a:lnTo>
                <a:cubicBezTo>
                  <a:pt x="142875" y="46077"/>
                  <a:pt x="146090" y="42863"/>
                  <a:pt x="150019" y="42863"/>
                </a:cubicBezTo>
                <a:lnTo>
                  <a:pt x="164306" y="42863"/>
                </a:lnTo>
                <a:cubicBezTo>
                  <a:pt x="168235" y="42863"/>
                  <a:pt x="171450" y="46077"/>
                  <a:pt x="171450" y="50006"/>
                </a:cubicBezTo>
                <a:close/>
                <a:moveTo>
                  <a:pt x="164306" y="85725"/>
                </a:moveTo>
                <a:cubicBezTo>
                  <a:pt x="168235" y="85725"/>
                  <a:pt x="171450" y="88940"/>
                  <a:pt x="171450" y="92869"/>
                </a:cubicBezTo>
                <a:lnTo>
                  <a:pt x="171450" y="107156"/>
                </a:lnTo>
                <a:cubicBezTo>
                  <a:pt x="171450" y="111085"/>
                  <a:pt x="168235" y="114300"/>
                  <a:pt x="164306" y="114300"/>
                </a:cubicBezTo>
                <a:lnTo>
                  <a:pt x="150019" y="114300"/>
                </a:lnTo>
                <a:cubicBezTo>
                  <a:pt x="146090" y="114300"/>
                  <a:pt x="142875" y="111085"/>
                  <a:pt x="142875" y="107156"/>
                </a:cubicBezTo>
                <a:lnTo>
                  <a:pt x="142875" y="92869"/>
                </a:lnTo>
                <a:cubicBezTo>
                  <a:pt x="142875" y="88940"/>
                  <a:pt x="146090" y="85725"/>
                  <a:pt x="150019" y="85725"/>
                </a:cubicBezTo>
                <a:lnTo>
                  <a:pt x="164306" y="85725"/>
                </a:lnTo>
                <a:close/>
                <a:moveTo>
                  <a:pt x="171450" y="135731"/>
                </a:moveTo>
                <a:lnTo>
                  <a:pt x="171450" y="150019"/>
                </a:lnTo>
                <a:cubicBezTo>
                  <a:pt x="171450" y="153948"/>
                  <a:pt x="168235" y="157163"/>
                  <a:pt x="164306" y="157163"/>
                </a:cubicBezTo>
                <a:lnTo>
                  <a:pt x="150019" y="157163"/>
                </a:lnTo>
                <a:cubicBezTo>
                  <a:pt x="146090" y="157163"/>
                  <a:pt x="142875" y="153948"/>
                  <a:pt x="142875" y="150019"/>
                </a:cubicBezTo>
                <a:lnTo>
                  <a:pt x="142875" y="135731"/>
                </a:lnTo>
                <a:cubicBezTo>
                  <a:pt x="142875" y="131802"/>
                  <a:pt x="146090" y="128588"/>
                  <a:pt x="150019" y="128588"/>
                </a:cubicBezTo>
                <a:lnTo>
                  <a:pt x="164306" y="128588"/>
                </a:lnTo>
                <a:cubicBezTo>
                  <a:pt x="168235" y="128588"/>
                  <a:pt x="171450" y="131802"/>
                  <a:pt x="171450" y="135731"/>
                </a:cubicBezTo>
                <a:close/>
                <a:moveTo>
                  <a:pt x="221456" y="128588"/>
                </a:moveTo>
                <a:cubicBezTo>
                  <a:pt x="225385" y="128588"/>
                  <a:pt x="228600" y="131802"/>
                  <a:pt x="228600" y="135731"/>
                </a:cubicBezTo>
                <a:lnTo>
                  <a:pt x="228600" y="150019"/>
                </a:lnTo>
                <a:cubicBezTo>
                  <a:pt x="228600" y="153948"/>
                  <a:pt x="225385" y="157163"/>
                  <a:pt x="221456" y="157163"/>
                </a:cubicBezTo>
                <a:lnTo>
                  <a:pt x="207169" y="157163"/>
                </a:lnTo>
                <a:cubicBezTo>
                  <a:pt x="203240" y="157163"/>
                  <a:pt x="200025" y="153948"/>
                  <a:pt x="200025" y="150019"/>
                </a:cubicBezTo>
                <a:lnTo>
                  <a:pt x="200025" y="135731"/>
                </a:lnTo>
                <a:cubicBezTo>
                  <a:pt x="200025" y="131802"/>
                  <a:pt x="203240" y="128588"/>
                  <a:pt x="207169" y="128588"/>
                </a:cubicBezTo>
                <a:lnTo>
                  <a:pt x="221456" y="128588"/>
                </a:lnTo>
                <a:close/>
                <a:moveTo>
                  <a:pt x="114300" y="135731"/>
                </a:moveTo>
                <a:lnTo>
                  <a:pt x="114300" y="150019"/>
                </a:lnTo>
                <a:cubicBezTo>
                  <a:pt x="114300" y="153948"/>
                  <a:pt x="111085" y="157163"/>
                  <a:pt x="107156" y="157163"/>
                </a:cubicBezTo>
                <a:lnTo>
                  <a:pt x="92869" y="157163"/>
                </a:lnTo>
                <a:cubicBezTo>
                  <a:pt x="88940" y="157163"/>
                  <a:pt x="85725" y="153948"/>
                  <a:pt x="85725" y="150019"/>
                </a:cubicBezTo>
                <a:lnTo>
                  <a:pt x="85725" y="135731"/>
                </a:lnTo>
                <a:cubicBezTo>
                  <a:pt x="85725" y="131802"/>
                  <a:pt x="88940" y="128588"/>
                  <a:pt x="92869" y="128588"/>
                </a:cubicBezTo>
                <a:lnTo>
                  <a:pt x="107156" y="128588"/>
                </a:lnTo>
                <a:cubicBezTo>
                  <a:pt x="111085" y="128588"/>
                  <a:pt x="114300" y="131802"/>
                  <a:pt x="114300" y="135731"/>
                </a:cubicBezTo>
                <a:close/>
                <a:moveTo>
                  <a:pt x="107156" y="85725"/>
                </a:moveTo>
                <a:cubicBezTo>
                  <a:pt x="111085" y="85725"/>
                  <a:pt x="114300" y="88940"/>
                  <a:pt x="114300" y="92869"/>
                </a:cubicBezTo>
                <a:lnTo>
                  <a:pt x="114300" y="107156"/>
                </a:lnTo>
                <a:cubicBezTo>
                  <a:pt x="114300" y="111085"/>
                  <a:pt x="111085" y="114300"/>
                  <a:pt x="107156" y="114300"/>
                </a:cubicBezTo>
                <a:lnTo>
                  <a:pt x="92869" y="114300"/>
                </a:lnTo>
                <a:cubicBezTo>
                  <a:pt x="88940" y="114300"/>
                  <a:pt x="85725" y="111085"/>
                  <a:pt x="85725" y="107156"/>
                </a:cubicBezTo>
                <a:lnTo>
                  <a:pt x="85725" y="92869"/>
                </a:lnTo>
                <a:cubicBezTo>
                  <a:pt x="85725" y="88940"/>
                  <a:pt x="88940" y="85725"/>
                  <a:pt x="92869" y="85725"/>
                </a:cubicBezTo>
                <a:lnTo>
                  <a:pt x="107156" y="85725"/>
                </a:lnTo>
                <a:close/>
                <a:moveTo>
                  <a:pt x="57150" y="135731"/>
                </a:moveTo>
                <a:lnTo>
                  <a:pt x="57150" y="150019"/>
                </a:lnTo>
                <a:cubicBezTo>
                  <a:pt x="57150" y="153948"/>
                  <a:pt x="53935" y="157163"/>
                  <a:pt x="50006" y="157163"/>
                </a:cubicBezTo>
                <a:lnTo>
                  <a:pt x="35719" y="157163"/>
                </a:lnTo>
                <a:cubicBezTo>
                  <a:pt x="31790" y="157163"/>
                  <a:pt x="28575" y="153948"/>
                  <a:pt x="28575" y="150019"/>
                </a:cubicBezTo>
                <a:lnTo>
                  <a:pt x="28575" y="135731"/>
                </a:lnTo>
                <a:cubicBezTo>
                  <a:pt x="28575" y="131802"/>
                  <a:pt x="31790" y="128588"/>
                  <a:pt x="35719" y="128588"/>
                </a:cubicBezTo>
                <a:lnTo>
                  <a:pt x="50006" y="128588"/>
                </a:lnTo>
                <a:cubicBezTo>
                  <a:pt x="53935" y="128588"/>
                  <a:pt x="57150" y="131802"/>
                  <a:pt x="57150" y="135731"/>
                </a:cubicBezTo>
                <a:close/>
                <a:moveTo>
                  <a:pt x="50006" y="85725"/>
                </a:moveTo>
                <a:cubicBezTo>
                  <a:pt x="53935" y="85725"/>
                  <a:pt x="57150" y="88940"/>
                  <a:pt x="57150" y="92869"/>
                </a:cubicBezTo>
                <a:lnTo>
                  <a:pt x="57150" y="107156"/>
                </a:lnTo>
                <a:cubicBezTo>
                  <a:pt x="57150" y="111085"/>
                  <a:pt x="53935" y="114300"/>
                  <a:pt x="50006" y="114300"/>
                </a:cubicBezTo>
                <a:lnTo>
                  <a:pt x="35719" y="114300"/>
                </a:lnTo>
                <a:cubicBezTo>
                  <a:pt x="31790" y="114300"/>
                  <a:pt x="28575" y="111085"/>
                  <a:pt x="28575" y="107156"/>
                </a:cubicBezTo>
                <a:lnTo>
                  <a:pt x="28575" y="92869"/>
                </a:lnTo>
                <a:cubicBezTo>
                  <a:pt x="28575" y="88940"/>
                  <a:pt x="31790" y="85725"/>
                  <a:pt x="35719" y="85725"/>
                </a:cubicBezTo>
                <a:lnTo>
                  <a:pt x="50006" y="8572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66800" y="381000"/>
            <a:ext cx="1409700" cy="304800"/>
          </a:xfrm>
          <a:custGeom>
            <a:avLst/>
            <a:gdLst/>
            <a:ahLst/>
            <a:cxnLst/>
            <a:rect l="l" t="t" r="r" b="b"/>
            <a:pathLst>
              <a:path w="1409700" h="304800">
                <a:moveTo>
                  <a:pt x="152400" y="0"/>
                </a:moveTo>
                <a:lnTo>
                  <a:pt x="1257300" y="0"/>
                </a:lnTo>
                <a:cubicBezTo>
                  <a:pt x="1341412" y="0"/>
                  <a:pt x="1409700" y="68288"/>
                  <a:pt x="1409700" y="152400"/>
                </a:cubicBezTo>
                <a:lnTo>
                  <a:pt x="1409700" y="152400"/>
                </a:lnTo>
                <a:cubicBezTo>
                  <a:pt x="1409700" y="236512"/>
                  <a:pt x="1341412" y="304800"/>
                  <a:pt x="12573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A8D8EA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219200" y="466725"/>
            <a:ext cx="1175965" cy="147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red-digitala.ro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723900"/>
            <a:ext cx="5695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Orașul verde – Macheta ecologică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1266825"/>
            <a:ext cx="5600700" cy="3524250"/>
          </a:xfrm>
          <a:custGeom>
            <a:avLst/>
            <a:gdLst/>
            <a:ahLst/>
            <a:cxnLst/>
            <a:rect l="l" t="t" r="r" b="b"/>
            <a:pathLst>
              <a:path w="5600700" h="3524250">
                <a:moveTo>
                  <a:pt x="228583" y="0"/>
                </a:moveTo>
                <a:lnTo>
                  <a:pt x="5372117" y="0"/>
                </a:lnTo>
                <a:cubicBezTo>
                  <a:pt x="5498360" y="0"/>
                  <a:pt x="5600700" y="102340"/>
                  <a:pt x="5600700" y="228583"/>
                </a:cubicBezTo>
                <a:lnTo>
                  <a:pt x="5600700" y="3295667"/>
                </a:lnTo>
                <a:cubicBezTo>
                  <a:pt x="5600700" y="3421910"/>
                  <a:pt x="5498360" y="3524250"/>
                  <a:pt x="5372117" y="3524250"/>
                </a:cubicBezTo>
                <a:lnTo>
                  <a:pt x="228583" y="3524250"/>
                </a:lnTo>
                <a:cubicBezTo>
                  <a:pt x="102340" y="3524250"/>
                  <a:pt x="0" y="3421910"/>
                  <a:pt x="0" y="3295667"/>
                </a:cubicBezTo>
                <a:lnTo>
                  <a:pt x="0" y="228583"/>
                </a:lnTo>
                <a:cubicBezTo>
                  <a:pt x="0" y="102425"/>
                  <a:pt x="102425" y="0"/>
                  <a:pt x="228583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8650" y="2070497"/>
            <a:ext cx="5219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Copiii </a:t>
            </a:r>
            <a:r>
              <a:rPr lang="en-US" sz="1500" b="1" dirty="0">
                <a:solidFill>
                  <a:srgbClr val="A8D8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construiesc un oraș sustenabil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folosind materiale reciclabile. Această activitate integrată dezvoltă </a:t>
            </a:r>
            <a:r>
              <a:rPr lang="en-US" sz="1500" dirty="0">
                <a:solidFill>
                  <a:srgbClr val="4A4A4A"/>
                </a:solidFill>
                <a:highlight>
                  <a:srgbClr val="FFD3B6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creativitatea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</a:t>
            </a:r>
            <a:r>
              <a:rPr lang="en-US" sz="15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cooperarea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și </a:t>
            </a:r>
            <a:r>
              <a:rPr lang="en-US" sz="1500" dirty="0">
                <a:solidFill>
                  <a:srgbClr val="4A4A4A"/>
                </a:solidFill>
                <a:highlight>
                  <a:srgbClr val="FFAAA5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gândirea ecologică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8650" y="3151584"/>
            <a:ext cx="5210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Prin construirea machetei, copiii învață despre energia verde, transportul ecologic, spațiile verzi și importanța reciclării într-un mod practic și captivant.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4953000"/>
            <a:ext cx="5619750" cy="1524000"/>
          </a:xfrm>
          <a:custGeom>
            <a:avLst/>
            <a:gdLst/>
            <a:ahLst/>
            <a:cxnLst/>
            <a:rect l="l" t="t" r="r" b="b"/>
            <a:pathLst>
              <a:path w="5619750" h="1524000">
                <a:moveTo>
                  <a:pt x="228600" y="0"/>
                </a:moveTo>
                <a:lnTo>
                  <a:pt x="5391150" y="0"/>
                </a:lnTo>
                <a:cubicBezTo>
                  <a:pt x="5517318" y="0"/>
                  <a:pt x="5619750" y="102432"/>
                  <a:pt x="5619750" y="228600"/>
                </a:cubicBezTo>
                <a:lnTo>
                  <a:pt x="5619750" y="1295400"/>
                </a:lnTo>
                <a:cubicBezTo>
                  <a:pt x="5619750" y="1421568"/>
                  <a:pt x="5517318" y="1524000"/>
                  <a:pt x="5391150" y="1524000"/>
                </a:cubicBezTo>
                <a:lnTo>
                  <a:pt x="228600" y="1524000"/>
                </a:lnTo>
                <a:cubicBezTo>
                  <a:pt x="102432" y="1524000"/>
                  <a:pt x="0" y="1421568"/>
                  <a:pt x="0" y="12954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12" name="Shape 10"/>
          <p:cNvSpPr/>
          <p:nvPr/>
        </p:nvSpPr>
        <p:spPr>
          <a:xfrm>
            <a:off x="571500" y="51816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208471" y="88255"/>
                </a:moveTo>
                <a:cubicBezTo>
                  <a:pt x="212341" y="92646"/>
                  <a:pt x="219001" y="93613"/>
                  <a:pt x="224024" y="90301"/>
                </a:cubicBezTo>
                <a:cubicBezTo>
                  <a:pt x="229493" y="86655"/>
                  <a:pt x="230981" y="79251"/>
                  <a:pt x="227335" y="73782"/>
                </a:cubicBezTo>
                <a:lnTo>
                  <a:pt x="209476" y="46992"/>
                </a:lnTo>
                <a:cubicBezTo>
                  <a:pt x="208434" y="45430"/>
                  <a:pt x="207020" y="44128"/>
                  <a:pt x="205346" y="43197"/>
                </a:cubicBezTo>
                <a:lnTo>
                  <a:pt x="130746" y="1749"/>
                </a:lnTo>
                <a:cubicBezTo>
                  <a:pt x="123565" y="-2232"/>
                  <a:pt x="114821" y="-2232"/>
                  <a:pt x="107603" y="1749"/>
                </a:cubicBezTo>
                <a:lnTo>
                  <a:pt x="33040" y="43160"/>
                </a:lnTo>
                <a:cubicBezTo>
                  <a:pt x="31031" y="44276"/>
                  <a:pt x="29431" y="45913"/>
                  <a:pt x="28352" y="47923"/>
                </a:cubicBezTo>
                <a:lnTo>
                  <a:pt x="10306" y="81372"/>
                </a:lnTo>
                <a:cubicBezTo>
                  <a:pt x="5618" y="90078"/>
                  <a:pt x="8892" y="100905"/>
                  <a:pt x="17599" y="105594"/>
                </a:cubicBezTo>
                <a:lnTo>
                  <a:pt x="29877" y="112179"/>
                </a:lnTo>
                <a:lnTo>
                  <a:pt x="29877" y="132011"/>
                </a:lnTo>
                <a:cubicBezTo>
                  <a:pt x="29877" y="140568"/>
                  <a:pt x="34491" y="148493"/>
                  <a:pt x="41932" y="152735"/>
                </a:cubicBezTo>
                <a:lnTo>
                  <a:pt x="107417" y="189830"/>
                </a:lnTo>
                <a:cubicBezTo>
                  <a:pt x="114709" y="193960"/>
                  <a:pt x="123602" y="193960"/>
                  <a:pt x="130894" y="189830"/>
                </a:cubicBezTo>
                <a:lnTo>
                  <a:pt x="196379" y="152735"/>
                </a:lnTo>
                <a:cubicBezTo>
                  <a:pt x="203857" y="148493"/>
                  <a:pt x="208434" y="140605"/>
                  <a:pt x="208434" y="132011"/>
                </a:cubicBezTo>
                <a:lnTo>
                  <a:pt x="208434" y="88292"/>
                </a:lnTo>
                <a:close/>
                <a:moveTo>
                  <a:pt x="119174" y="84609"/>
                </a:moveTo>
                <a:lnTo>
                  <a:pt x="63326" y="53578"/>
                </a:lnTo>
                <a:lnTo>
                  <a:pt x="119174" y="22547"/>
                </a:lnTo>
                <a:lnTo>
                  <a:pt x="175022" y="53578"/>
                </a:lnTo>
                <a:lnTo>
                  <a:pt x="119174" y="84609"/>
                </a:lnTo>
                <a:close/>
                <a:moveTo>
                  <a:pt x="103733" y="103287"/>
                </a:moveTo>
                <a:lnTo>
                  <a:pt x="95808" y="120476"/>
                </a:lnTo>
                <a:lnTo>
                  <a:pt x="34119" y="87437"/>
                </a:lnTo>
                <a:lnTo>
                  <a:pt x="43569" y="69875"/>
                </a:lnTo>
                <a:lnTo>
                  <a:pt x="103733" y="10328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09625" y="5143500"/>
            <a:ext cx="509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Materiale recomandate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71500" y="5524500"/>
            <a:ext cx="2581275" cy="342900"/>
          </a:xfrm>
          <a:custGeom>
            <a:avLst/>
            <a:gdLst/>
            <a:ahLst/>
            <a:cxnLst/>
            <a:rect l="l" t="t" r="r" b="b"/>
            <a:pathLst>
              <a:path w="2581275" h="342900">
                <a:moveTo>
                  <a:pt x="114299" y="0"/>
                </a:moveTo>
                <a:lnTo>
                  <a:pt x="2466976" y="0"/>
                </a:lnTo>
                <a:cubicBezTo>
                  <a:pt x="2530102" y="0"/>
                  <a:pt x="2581275" y="51173"/>
                  <a:pt x="2581275" y="114299"/>
                </a:cubicBezTo>
                <a:lnTo>
                  <a:pt x="2581275" y="228601"/>
                </a:lnTo>
                <a:cubicBezTo>
                  <a:pt x="2581275" y="291727"/>
                  <a:pt x="2530102" y="342900"/>
                  <a:pt x="2466976" y="342900"/>
                </a:cubicBezTo>
                <a:lnTo>
                  <a:pt x="114299" y="342900"/>
                </a:lnTo>
                <a:cubicBezTo>
                  <a:pt x="51173" y="342900"/>
                  <a:pt x="0" y="291727"/>
                  <a:pt x="0" y="228601"/>
                </a:cubicBezTo>
                <a:lnTo>
                  <a:pt x="0" y="114299"/>
                </a:lnTo>
                <a:cubicBezTo>
                  <a:pt x="0" y="51173"/>
                  <a:pt x="51173" y="0"/>
                  <a:pt x="114299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66750" y="5619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97363" y="9525"/>
                </a:moveTo>
                <a:cubicBezTo>
                  <a:pt x="94744" y="12829"/>
                  <a:pt x="92601" y="16401"/>
                  <a:pt x="90845" y="19883"/>
                </a:cubicBezTo>
                <a:cubicBezTo>
                  <a:pt x="84475" y="32593"/>
                  <a:pt x="80963" y="49173"/>
                  <a:pt x="80963" y="66675"/>
                </a:cubicBezTo>
                <a:lnTo>
                  <a:pt x="80963" y="145256"/>
                </a:lnTo>
                <a:cubicBezTo>
                  <a:pt x="80963" y="154454"/>
                  <a:pt x="73491" y="161925"/>
                  <a:pt x="64294" y="161925"/>
                </a:cubicBezTo>
                <a:lnTo>
                  <a:pt x="16669" y="161925"/>
                </a:lnTo>
                <a:cubicBezTo>
                  <a:pt x="7471" y="161925"/>
                  <a:pt x="0" y="154454"/>
                  <a:pt x="0" y="145256"/>
                </a:cubicBezTo>
                <a:lnTo>
                  <a:pt x="0" y="66675"/>
                </a:lnTo>
                <a:cubicBezTo>
                  <a:pt x="0" y="35123"/>
                  <a:pt x="12799" y="9525"/>
                  <a:pt x="28575" y="9525"/>
                </a:cubicBezTo>
                <a:lnTo>
                  <a:pt x="97363" y="9525"/>
                </a:lnTo>
                <a:close/>
                <a:moveTo>
                  <a:pt x="123825" y="123825"/>
                </a:moveTo>
                <a:cubicBezTo>
                  <a:pt x="108049" y="123825"/>
                  <a:pt x="95250" y="98227"/>
                  <a:pt x="95250" y="66675"/>
                </a:cubicBezTo>
                <a:cubicBezTo>
                  <a:pt x="95250" y="35123"/>
                  <a:pt x="108049" y="9525"/>
                  <a:pt x="123825" y="9525"/>
                </a:cubicBezTo>
                <a:cubicBezTo>
                  <a:pt x="139601" y="9525"/>
                  <a:pt x="152400" y="35123"/>
                  <a:pt x="152400" y="66675"/>
                </a:cubicBezTo>
                <a:cubicBezTo>
                  <a:pt x="152400" y="98227"/>
                  <a:pt x="139601" y="123825"/>
                  <a:pt x="123825" y="123825"/>
                </a:cubicBezTo>
                <a:close/>
                <a:moveTo>
                  <a:pt x="123825" y="85725"/>
                </a:moveTo>
                <a:cubicBezTo>
                  <a:pt x="129094" y="85725"/>
                  <a:pt x="133350" y="77182"/>
                  <a:pt x="133350" y="66675"/>
                </a:cubicBezTo>
                <a:cubicBezTo>
                  <a:pt x="133350" y="56168"/>
                  <a:pt x="129094" y="47625"/>
                  <a:pt x="123825" y="47625"/>
                </a:cubicBezTo>
                <a:cubicBezTo>
                  <a:pt x="118556" y="47625"/>
                  <a:pt x="114300" y="56168"/>
                  <a:pt x="114300" y="66675"/>
                </a:cubicBezTo>
                <a:cubicBezTo>
                  <a:pt x="114300" y="77182"/>
                  <a:pt x="118556" y="85725"/>
                  <a:pt x="123825" y="857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5600700"/>
            <a:ext cx="923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Tuburi carton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228975" y="5524500"/>
            <a:ext cx="2581275" cy="342900"/>
          </a:xfrm>
          <a:custGeom>
            <a:avLst/>
            <a:gdLst/>
            <a:ahLst/>
            <a:cxnLst/>
            <a:rect l="l" t="t" r="r" b="b"/>
            <a:pathLst>
              <a:path w="2581275" h="342900">
                <a:moveTo>
                  <a:pt x="114299" y="0"/>
                </a:moveTo>
                <a:lnTo>
                  <a:pt x="2466976" y="0"/>
                </a:lnTo>
                <a:cubicBezTo>
                  <a:pt x="2530102" y="0"/>
                  <a:pt x="2581275" y="51173"/>
                  <a:pt x="2581275" y="114299"/>
                </a:cubicBezTo>
                <a:lnTo>
                  <a:pt x="2581275" y="228601"/>
                </a:lnTo>
                <a:cubicBezTo>
                  <a:pt x="2581275" y="291727"/>
                  <a:pt x="2530102" y="342900"/>
                  <a:pt x="2466976" y="342900"/>
                </a:cubicBezTo>
                <a:lnTo>
                  <a:pt x="114299" y="342900"/>
                </a:lnTo>
                <a:cubicBezTo>
                  <a:pt x="51173" y="342900"/>
                  <a:pt x="0" y="291727"/>
                  <a:pt x="0" y="228601"/>
                </a:cubicBezTo>
                <a:lnTo>
                  <a:pt x="0" y="114299"/>
                </a:lnTo>
                <a:cubicBezTo>
                  <a:pt x="0" y="51173"/>
                  <a:pt x="51173" y="0"/>
                  <a:pt x="114299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3324225" y="56197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66764" y="-744"/>
                </a:moveTo>
                <a:cubicBezTo>
                  <a:pt x="72658" y="-4137"/>
                  <a:pt x="79921" y="-4137"/>
                  <a:pt x="85814" y="-744"/>
                </a:cubicBezTo>
                <a:lnTo>
                  <a:pt x="138172" y="29468"/>
                </a:lnTo>
                <a:cubicBezTo>
                  <a:pt x="144066" y="32861"/>
                  <a:pt x="147697" y="39172"/>
                  <a:pt x="147697" y="45958"/>
                </a:cubicBezTo>
                <a:lnTo>
                  <a:pt x="147697" y="106382"/>
                </a:lnTo>
                <a:cubicBezTo>
                  <a:pt x="147697" y="113199"/>
                  <a:pt x="144066" y="119479"/>
                  <a:pt x="138172" y="122872"/>
                </a:cubicBezTo>
                <a:lnTo>
                  <a:pt x="85814" y="153144"/>
                </a:lnTo>
                <a:cubicBezTo>
                  <a:pt x="79921" y="156537"/>
                  <a:pt x="72658" y="156537"/>
                  <a:pt x="66764" y="153144"/>
                </a:cubicBezTo>
                <a:lnTo>
                  <a:pt x="14436" y="122932"/>
                </a:lnTo>
                <a:cubicBezTo>
                  <a:pt x="8543" y="119539"/>
                  <a:pt x="4911" y="113228"/>
                  <a:pt x="4911" y="106442"/>
                </a:cubicBezTo>
                <a:lnTo>
                  <a:pt x="4911" y="46018"/>
                </a:lnTo>
                <a:cubicBezTo>
                  <a:pt x="4911" y="39201"/>
                  <a:pt x="8543" y="32921"/>
                  <a:pt x="14436" y="29528"/>
                </a:cubicBezTo>
                <a:lnTo>
                  <a:pt x="66764" y="-744"/>
                </a:lnTo>
                <a:close/>
                <a:moveTo>
                  <a:pt x="128617" y="106412"/>
                </a:moveTo>
                <a:lnTo>
                  <a:pt x="128617" y="56971"/>
                </a:lnTo>
                <a:lnTo>
                  <a:pt x="85814" y="81677"/>
                </a:lnTo>
                <a:lnTo>
                  <a:pt x="85814" y="131118"/>
                </a:lnTo>
                <a:lnTo>
                  <a:pt x="128617" y="10641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3571875" y="5600700"/>
            <a:ext cx="361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Cutii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1500" y="5943600"/>
            <a:ext cx="2581275" cy="342900"/>
          </a:xfrm>
          <a:custGeom>
            <a:avLst/>
            <a:gdLst/>
            <a:ahLst/>
            <a:cxnLst/>
            <a:rect l="l" t="t" r="r" b="b"/>
            <a:pathLst>
              <a:path w="2581275" h="342900">
                <a:moveTo>
                  <a:pt x="114299" y="0"/>
                </a:moveTo>
                <a:lnTo>
                  <a:pt x="2466976" y="0"/>
                </a:lnTo>
                <a:cubicBezTo>
                  <a:pt x="2530102" y="0"/>
                  <a:pt x="2581275" y="51173"/>
                  <a:pt x="2581275" y="114299"/>
                </a:cubicBezTo>
                <a:lnTo>
                  <a:pt x="2581275" y="228601"/>
                </a:lnTo>
                <a:cubicBezTo>
                  <a:pt x="2581275" y="291727"/>
                  <a:pt x="2530102" y="342900"/>
                  <a:pt x="2466976" y="342900"/>
                </a:cubicBezTo>
                <a:lnTo>
                  <a:pt x="114299" y="342900"/>
                </a:lnTo>
                <a:cubicBezTo>
                  <a:pt x="51173" y="342900"/>
                  <a:pt x="0" y="291727"/>
                  <a:pt x="0" y="228601"/>
                </a:cubicBezTo>
                <a:lnTo>
                  <a:pt x="0" y="114299"/>
                </a:lnTo>
                <a:cubicBezTo>
                  <a:pt x="0" y="51173"/>
                  <a:pt x="51173" y="0"/>
                  <a:pt x="114299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66750" y="60388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76200"/>
                </a:moveTo>
                <a:cubicBezTo>
                  <a:pt x="0" y="34144"/>
                  <a:pt x="34144" y="0"/>
                  <a:pt x="76200" y="0"/>
                </a:cubicBezTo>
                <a:cubicBezTo>
                  <a:pt x="118256" y="0"/>
                  <a:pt x="152400" y="34144"/>
                  <a:pt x="152400" y="76200"/>
                </a:cubicBezTo>
                <a:cubicBezTo>
                  <a:pt x="152400" y="118256"/>
                  <a:pt x="118256" y="152400"/>
                  <a:pt x="76200" y="152400"/>
                </a:cubicBezTo>
                <a:cubicBezTo>
                  <a:pt x="34144" y="152400"/>
                  <a:pt x="0" y="118256"/>
                  <a:pt x="0" y="762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6019800"/>
            <a:ext cx="49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Dopuri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228975" y="5943600"/>
            <a:ext cx="2581275" cy="342900"/>
          </a:xfrm>
          <a:custGeom>
            <a:avLst/>
            <a:gdLst/>
            <a:ahLst/>
            <a:cxnLst/>
            <a:rect l="l" t="t" r="r" b="b"/>
            <a:pathLst>
              <a:path w="2581275" h="342900">
                <a:moveTo>
                  <a:pt x="114299" y="0"/>
                </a:moveTo>
                <a:lnTo>
                  <a:pt x="2466976" y="0"/>
                </a:lnTo>
                <a:cubicBezTo>
                  <a:pt x="2530102" y="0"/>
                  <a:pt x="2581275" y="51173"/>
                  <a:pt x="2581275" y="114299"/>
                </a:cubicBezTo>
                <a:lnTo>
                  <a:pt x="2581275" y="228601"/>
                </a:lnTo>
                <a:cubicBezTo>
                  <a:pt x="2581275" y="291727"/>
                  <a:pt x="2530102" y="342900"/>
                  <a:pt x="2466976" y="342900"/>
                </a:cubicBezTo>
                <a:lnTo>
                  <a:pt x="114299" y="342900"/>
                </a:lnTo>
                <a:cubicBezTo>
                  <a:pt x="51173" y="342900"/>
                  <a:pt x="0" y="291727"/>
                  <a:pt x="0" y="228601"/>
                </a:cubicBezTo>
                <a:lnTo>
                  <a:pt x="0" y="114299"/>
                </a:lnTo>
                <a:cubicBezTo>
                  <a:pt x="0" y="51173"/>
                  <a:pt x="51173" y="0"/>
                  <a:pt x="114299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343275" y="60388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0" y="19050"/>
                </a:moveTo>
                <a:cubicBezTo>
                  <a:pt x="0" y="8543"/>
                  <a:pt x="8543" y="0"/>
                  <a:pt x="19050" y="0"/>
                </a:cubicBezTo>
                <a:lnTo>
                  <a:pt x="63550" y="0"/>
                </a:lnTo>
                <a:cubicBezTo>
                  <a:pt x="68610" y="0"/>
                  <a:pt x="73462" y="1994"/>
                  <a:pt x="77033" y="5566"/>
                </a:cubicBezTo>
                <a:lnTo>
                  <a:pt x="108734" y="37296"/>
                </a:lnTo>
                <a:cubicBezTo>
                  <a:pt x="112306" y="40868"/>
                  <a:pt x="114300" y="45720"/>
                  <a:pt x="114300" y="50780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19050"/>
                </a:lnTo>
                <a:close/>
                <a:moveTo>
                  <a:pt x="61912" y="17413"/>
                </a:moveTo>
                <a:lnTo>
                  <a:pt x="61912" y="45244"/>
                </a:lnTo>
                <a:cubicBezTo>
                  <a:pt x="61912" y="49203"/>
                  <a:pt x="65097" y="52388"/>
                  <a:pt x="69056" y="52388"/>
                </a:cubicBezTo>
                <a:lnTo>
                  <a:pt x="96887" y="52388"/>
                </a:lnTo>
                <a:lnTo>
                  <a:pt x="61912" y="17413"/>
                </a:lnTo>
                <a:close/>
                <a:moveTo>
                  <a:pt x="35719" y="76200"/>
                </a:moveTo>
                <a:cubicBezTo>
                  <a:pt x="31760" y="76200"/>
                  <a:pt x="28575" y="79385"/>
                  <a:pt x="28575" y="83344"/>
                </a:cubicBezTo>
                <a:cubicBezTo>
                  <a:pt x="28575" y="87303"/>
                  <a:pt x="31760" y="90488"/>
                  <a:pt x="35719" y="90488"/>
                </a:cubicBezTo>
                <a:lnTo>
                  <a:pt x="78581" y="90488"/>
                </a:lnTo>
                <a:cubicBezTo>
                  <a:pt x="82540" y="90488"/>
                  <a:pt x="85725" y="87303"/>
                  <a:pt x="85725" y="83344"/>
                </a:cubicBezTo>
                <a:cubicBezTo>
                  <a:pt x="85725" y="79385"/>
                  <a:pt x="82540" y="76200"/>
                  <a:pt x="78581" y="76200"/>
                </a:cubicBezTo>
                <a:lnTo>
                  <a:pt x="35719" y="76200"/>
                </a:lnTo>
                <a:close/>
                <a:moveTo>
                  <a:pt x="35719" y="104775"/>
                </a:moveTo>
                <a:cubicBezTo>
                  <a:pt x="31760" y="104775"/>
                  <a:pt x="28575" y="107960"/>
                  <a:pt x="28575" y="111919"/>
                </a:cubicBezTo>
                <a:cubicBezTo>
                  <a:pt x="28575" y="115878"/>
                  <a:pt x="31760" y="119062"/>
                  <a:pt x="35719" y="119062"/>
                </a:cubicBezTo>
                <a:lnTo>
                  <a:pt x="78581" y="119062"/>
                </a:lnTo>
                <a:cubicBezTo>
                  <a:pt x="82540" y="119062"/>
                  <a:pt x="85725" y="115878"/>
                  <a:pt x="85725" y="111919"/>
                </a:cubicBezTo>
                <a:cubicBezTo>
                  <a:pt x="85725" y="107960"/>
                  <a:pt x="82540" y="104775"/>
                  <a:pt x="78581" y="104775"/>
                </a:cubicBezTo>
                <a:lnTo>
                  <a:pt x="35719" y="1047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571875" y="6019800"/>
            <a:ext cx="1019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Hârtie reciclată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200775" y="1266825"/>
            <a:ext cx="5600700" cy="4514850"/>
          </a:xfrm>
          <a:custGeom>
            <a:avLst/>
            <a:gdLst/>
            <a:ahLst/>
            <a:cxnLst/>
            <a:rect l="l" t="t" r="r" b="b"/>
            <a:pathLst>
              <a:path w="5600700" h="4514850">
                <a:moveTo>
                  <a:pt x="228587" y="0"/>
                </a:moveTo>
                <a:lnTo>
                  <a:pt x="5372113" y="0"/>
                </a:lnTo>
                <a:cubicBezTo>
                  <a:pt x="5498274" y="0"/>
                  <a:pt x="5600700" y="102426"/>
                  <a:pt x="5600700" y="228587"/>
                </a:cubicBezTo>
                <a:lnTo>
                  <a:pt x="5600700" y="4286263"/>
                </a:lnTo>
                <a:cubicBezTo>
                  <a:pt x="5600700" y="4412424"/>
                  <a:pt x="5498274" y="4514850"/>
                  <a:pt x="5372113" y="4514850"/>
                </a:cubicBezTo>
                <a:lnTo>
                  <a:pt x="228587" y="4514850"/>
                </a:lnTo>
                <a:cubicBezTo>
                  <a:pt x="102426" y="4514850"/>
                  <a:pt x="0" y="4412424"/>
                  <a:pt x="0" y="4286263"/>
                </a:cubicBezTo>
                <a:lnTo>
                  <a:pt x="0" y="228587"/>
                </a:lnTo>
                <a:cubicBezTo>
                  <a:pt x="0" y="102426"/>
                  <a:pt x="102426" y="0"/>
                  <a:pt x="228587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457950" y="150495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8" name="Text 26"/>
          <p:cNvSpPr/>
          <p:nvPr/>
        </p:nvSpPr>
        <p:spPr>
          <a:xfrm>
            <a:off x="6686550" y="1466850"/>
            <a:ext cx="502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Elementele orașului verde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00800" y="19240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0" name="Shape 28"/>
          <p:cNvSpPr/>
          <p:nvPr/>
        </p:nvSpPr>
        <p:spPr>
          <a:xfrm>
            <a:off x="6515100" y="20383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1" name="Shape 29"/>
          <p:cNvSpPr/>
          <p:nvPr/>
        </p:nvSpPr>
        <p:spPr>
          <a:xfrm>
            <a:off x="6619875" y="215265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36255" y="9525"/>
                </a:moveTo>
                <a:cubicBezTo>
                  <a:pt x="27325" y="9525"/>
                  <a:pt x="19586" y="15716"/>
                  <a:pt x="17651" y="24438"/>
                </a:cubicBezTo>
                <a:lnTo>
                  <a:pt x="2858" y="91113"/>
                </a:lnTo>
                <a:cubicBezTo>
                  <a:pt x="208" y="103019"/>
                  <a:pt x="9257" y="114300"/>
                  <a:pt x="21431" y="114300"/>
                </a:cubicBezTo>
                <a:lnTo>
                  <a:pt x="76230" y="114300"/>
                </a:lnTo>
                <a:lnTo>
                  <a:pt x="76230" y="133350"/>
                </a:lnTo>
                <a:lnTo>
                  <a:pt x="57180" y="133350"/>
                </a:lnTo>
                <a:cubicBezTo>
                  <a:pt x="51911" y="133350"/>
                  <a:pt x="47655" y="137606"/>
                  <a:pt x="47655" y="142875"/>
                </a:cubicBezTo>
                <a:cubicBezTo>
                  <a:pt x="47655" y="148144"/>
                  <a:pt x="51911" y="152400"/>
                  <a:pt x="57180" y="152400"/>
                </a:cubicBezTo>
                <a:lnTo>
                  <a:pt x="114330" y="152400"/>
                </a:lnTo>
                <a:cubicBezTo>
                  <a:pt x="119598" y="152400"/>
                  <a:pt x="123855" y="148144"/>
                  <a:pt x="123855" y="142875"/>
                </a:cubicBezTo>
                <a:cubicBezTo>
                  <a:pt x="123855" y="137606"/>
                  <a:pt x="119598" y="133350"/>
                  <a:pt x="114330" y="133350"/>
                </a:cubicBezTo>
                <a:lnTo>
                  <a:pt x="95280" y="133350"/>
                </a:lnTo>
                <a:lnTo>
                  <a:pt x="95280" y="114300"/>
                </a:lnTo>
                <a:lnTo>
                  <a:pt x="150078" y="114300"/>
                </a:lnTo>
                <a:cubicBezTo>
                  <a:pt x="162252" y="114300"/>
                  <a:pt x="171331" y="103019"/>
                  <a:pt x="168682" y="91113"/>
                </a:cubicBezTo>
                <a:lnTo>
                  <a:pt x="153859" y="24438"/>
                </a:lnTo>
                <a:cubicBezTo>
                  <a:pt x="151924" y="15716"/>
                  <a:pt x="144214" y="9525"/>
                  <a:pt x="135285" y="9525"/>
                </a:cubicBezTo>
                <a:lnTo>
                  <a:pt x="36255" y="9525"/>
                </a:lnTo>
                <a:close/>
                <a:moveTo>
                  <a:pt x="73104" y="28575"/>
                </a:moveTo>
                <a:lnTo>
                  <a:pt x="98465" y="28575"/>
                </a:lnTo>
                <a:lnTo>
                  <a:pt x="100638" y="54769"/>
                </a:lnTo>
                <a:lnTo>
                  <a:pt x="70931" y="54769"/>
                </a:lnTo>
                <a:lnTo>
                  <a:pt x="73104" y="28575"/>
                </a:lnTo>
                <a:close/>
                <a:moveTo>
                  <a:pt x="56584" y="54769"/>
                </a:moveTo>
                <a:lnTo>
                  <a:pt x="30450" y="54769"/>
                </a:lnTo>
                <a:lnTo>
                  <a:pt x="36284" y="28575"/>
                </a:lnTo>
                <a:lnTo>
                  <a:pt x="58787" y="28575"/>
                </a:lnTo>
                <a:lnTo>
                  <a:pt x="56614" y="54769"/>
                </a:lnTo>
                <a:close/>
                <a:moveTo>
                  <a:pt x="27265" y="69056"/>
                </a:moveTo>
                <a:lnTo>
                  <a:pt x="55394" y="69056"/>
                </a:lnTo>
                <a:lnTo>
                  <a:pt x="53221" y="95250"/>
                </a:lnTo>
                <a:lnTo>
                  <a:pt x="21461" y="95250"/>
                </a:lnTo>
                <a:lnTo>
                  <a:pt x="27295" y="69056"/>
                </a:lnTo>
                <a:close/>
                <a:moveTo>
                  <a:pt x="69711" y="69056"/>
                </a:moveTo>
                <a:lnTo>
                  <a:pt x="101798" y="69056"/>
                </a:lnTo>
                <a:lnTo>
                  <a:pt x="103971" y="95250"/>
                </a:lnTo>
                <a:lnTo>
                  <a:pt x="67508" y="95250"/>
                </a:lnTo>
                <a:lnTo>
                  <a:pt x="69681" y="69056"/>
                </a:lnTo>
                <a:close/>
                <a:moveTo>
                  <a:pt x="116145" y="69056"/>
                </a:moveTo>
                <a:lnTo>
                  <a:pt x="144274" y="69056"/>
                </a:lnTo>
                <a:lnTo>
                  <a:pt x="150108" y="95250"/>
                </a:lnTo>
                <a:lnTo>
                  <a:pt x="118348" y="95250"/>
                </a:lnTo>
                <a:lnTo>
                  <a:pt x="116175" y="69056"/>
                </a:lnTo>
                <a:close/>
                <a:moveTo>
                  <a:pt x="141089" y="54769"/>
                </a:moveTo>
                <a:lnTo>
                  <a:pt x="114955" y="54769"/>
                </a:lnTo>
                <a:lnTo>
                  <a:pt x="112782" y="28575"/>
                </a:lnTo>
                <a:lnTo>
                  <a:pt x="135285" y="28575"/>
                </a:lnTo>
                <a:lnTo>
                  <a:pt x="141119" y="5476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7010400" y="2038350"/>
            <a:ext cx="1790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Panouri solare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010400" y="2266950"/>
            <a:ext cx="1781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Energie curată și sustenabilă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00800" y="26479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5" name="Shape 33"/>
          <p:cNvSpPr/>
          <p:nvPr/>
        </p:nvSpPr>
        <p:spPr>
          <a:xfrm>
            <a:off x="6515100" y="2762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6" name="Shape 34"/>
          <p:cNvSpPr/>
          <p:nvPr/>
        </p:nvSpPr>
        <p:spPr>
          <a:xfrm>
            <a:off x="6610350" y="287655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98733" y="12889"/>
                </a:moveTo>
                <a:cubicBezTo>
                  <a:pt x="100013" y="10805"/>
                  <a:pt x="102304" y="9525"/>
                  <a:pt x="104775" y="9525"/>
                </a:cubicBezTo>
                <a:lnTo>
                  <a:pt x="135731" y="9525"/>
                </a:lnTo>
                <a:cubicBezTo>
                  <a:pt x="139690" y="9525"/>
                  <a:pt x="142875" y="12710"/>
                  <a:pt x="142875" y="16669"/>
                </a:cubicBezTo>
                <a:cubicBezTo>
                  <a:pt x="142875" y="20628"/>
                  <a:pt x="139690" y="23813"/>
                  <a:pt x="135731" y="23813"/>
                </a:cubicBezTo>
                <a:lnTo>
                  <a:pt x="116205" y="23813"/>
                </a:lnTo>
                <a:lnTo>
                  <a:pt x="137696" y="67985"/>
                </a:lnTo>
                <a:cubicBezTo>
                  <a:pt x="140881" y="67121"/>
                  <a:pt x="144214" y="66675"/>
                  <a:pt x="147637" y="66675"/>
                </a:cubicBezTo>
                <a:cubicBezTo>
                  <a:pt x="168682" y="66675"/>
                  <a:pt x="185738" y="83731"/>
                  <a:pt x="185738" y="104775"/>
                </a:cubicBezTo>
                <a:cubicBezTo>
                  <a:pt x="185738" y="125819"/>
                  <a:pt x="168682" y="142875"/>
                  <a:pt x="147638" y="142875"/>
                </a:cubicBezTo>
                <a:cubicBezTo>
                  <a:pt x="126593" y="142875"/>
                  <a:pt x="109537" y="125819"/>
                  <a:pt x="109537" y="104775"/>
                </a:cubicBezTo>
                <a:cubicBezTo>
                  <a:pt x="109537" y="92273"/>
                  <a:pt x="115550" y="81201"/>
                  <a:pt x="124837" y="74235"/>
                </a:cubicBezTo>
                <a:lnTo>
                  <a:pt x="118765" y="61764"/>
                </a:lnTo>
                <a:lnTo>
                  <a:pt x="96887" y="105519"/>
                </a:lnTo>
                <a:cubicBezTo>
                  <a:pt x="96203" y="106948"/>
                  <a:pt x="95012" y="108139"/>
                  <a:pt x="93494" y="108853"/>
                </a:cubicBezTo>
                <a:cubicBezTo>
                  <a:pt x="93315" y="108942"/>
                  <a:pt x="93137" y="109002"/>
                  <a:pt x="92958" y="109061"/>
                </a:cubicBezTo>
                <a:cubicBezTo>
                  <a:pt x="92095" y="109389"/>
                  <a:pt x="91202" y="109537"/>
                  <a:pt x="90309" y="109508"/>
                </a:cubicBezTo>
                <a:lnTo>
                  <a:pt x="80665" y="109537"/>
                </a:lnTo>
                <a:cubicBezTo>
                  <a:pt x="78313" y="128320"/>
                  <a:pt x="62299" y="142875"/>
                  <a:pt x="42863" y="142875"/>
                </a:cubicBezTo>
                <a:cubicBezTo>
                  <a:pt x="21818" y="142875"/>
                  <a:pt x="4763" y="125819"/>
                  <a:pt x="4763" y="104775"/>
                </a:cubicBezTo>
                <a:cubicBezTo>
                  <a:pt x="4763" y="83731"/>
                  <a:pt x="21818" y="66675"/>
                  <a:pt x="42863" y="66675"/>
                </a:cubicBezTo>
                <a:cubicBezTo>
                  <a:pt x="46077" y="66675"/>
                  <a:pt x="49173" y="67062"/>
                  <a:pt x="52149" y="67806"/>
                </a:cubicBezTo>
                <a:lnTo>
                  <a:pt x="60633" y="50869"/>
                </a:lnTo>
                <a:lnTo>
                  <a:pt x="57210" y="42863"/>
                </a:lnTo>
                <a:lnTo>
                  <a:pt x="45244" y="42863"/>
                </a:lnTo>
                <a:cubicBezTo>
                  <a:pt x="41285" y="42863"/>
                  <a:pt x="38100" y="39678"/>
                  <a:pt x="38100" y="35719"/>
                </a:cubicBezTo>
                <a:cubicBezTo>
                  <a:pt x="38100" y="31760"/>
                  <a:pt x="41285" y="28575"/>
                  <a:pt x="45244" y="28575"/>
                </a:cubicBezTo>
                <a:lnTo>
                  <a:pt x="61912" y="28575"/>
                </a:lnTo>
                <a:cubicBezTo>
                  <a:pt x="64770" y="28575"/>
                  <a:pt x="67360" y="30272"/>
                  <a:pt x="68491" y="32891"/>
                </a:cubicBezTo>
                <a:lnTo>
                  <a:pt x="72747" y="42863"/>
                </a:lnTo>
                <a:lnTo>
                  <a:pt x="109567" y="42863"/>
                </a:lnTo>
                <a:lnTo>
                  <a:pt x="98346" y="19794"/>
                </a:lnTo>
                <a:cubicBezTo>
                  <a:pt x="97274" y="17591"/>
                  <a:pt x="97393" y="14972"/>
                  <a:pt x="98703" y="12889"/>
                </a:cubicBezTo>
                <a:close/>
                <a:moveTo>
                  <a:pt x="68014" y="68074"/>
                </a:moveTo>
                <a:lnTo>
                  <a:pt x="54441" y="95250"/>
                </a:lnTo>
                <a:lnTo>
                  <a:pt x="79683" y="95250"/>
                </a:lnTo>
                <a:lnTo>
                  <a:pt x="68044" y="68074"/>
                </a:lnTo>
                <a:close/>
                <a:moveTo>
                  <a:pt x="90994" y="85427"/>
                </a:moveTo>
                <a:lnTo>
                  <a:pt x="105132" y="57150"/>
                </a:lnTo>
                <a:lnTo>
                  <a:pt x="78879" y="57150"/>
                </a:lnTo>
                <a:lnTo>
                  <a:pt x="90994" y="85427"/>
                </a:lnTo>
                <a:close/>
                <a:moveTo>
                  <a:pt x="141208" y="107900"/>
                </a:moveTo>
                <a:lnTo>
                  <a:pt x="132368" y="89743"/>
                </a:lnTo>
                <a:cubicBezTo>
                  <a:pt x="128558" y="93613"/>
                  <a:pt x="126206" y="98911"/>
                  <a:pt x="126206" y="104775"/>
                </a:cubicBezTo>
                <a:cubicBezTo>
                  <a:pt x="126206" y="116622"/>
                  <a:pt x="135791" y="126206"/>
                  <a:pt x="147638" y="126206"/>
                </a:cubicBezTo>
                <a:cubicBezTo>
                  <a:pt x="159484" y="126206"/>
                  <a:pt x="169069" y="116622"/>
                  <a:pt x="169069" y="104775"/>
                </a:cubicBezTo>
                <a:cubicBezTo>
                  <a:pt x="169069" y="92928"/>
                  <a:pt x="159484" y="83344"/>
                  <a:pt x="147638" y="83344"/>
                </a:cubicBezTo>
                <a:cubicBezTo>
                  <a:pt x="146834" y="83344"/>
                  <a:pt x="146000" y="83403"/>
                  <a:pt x="145226" y="83493"/>
                </a:cubicBezTo>
                <a:lnTo>
                  <a:pt x="154067" y="101650"/>
                </a:lnTo>
                <a:cubicBezTo>
                  <a:pt x="155793" y="105192"/>
                  <a:pt x="154305" y="109478"/>
                  <a:pt x="150763" y="111204"/>
                </a:cubicBezTo>
                <a:cubicBezTo>
                  <a:pt x="147221" y="112931"/>
                  <a:pt x="142935" y="111443"/>
                  <a:pt x="141208" y="107900"/>
                </a:cubicBezTo>
                <a:close/>
                <a:moveTo>
                  <a:pt x="44410" y="109537"/>
                </a:moveTo>
                <a:cubicBezTo>
                  <a:pt x="38398" y="109537"/>
                  <a:pt x="34469" y="103197"/>
                  <a:pt x="37177" y="97810"/>
                </a:cubicBezTo>
                <a:lnTo>
                  <a:pt x="44381" y="83374"/>
                </a:lnTo>
                <a:cubicBezTo>
                  <a:pt x="43875" y="83344"/>
                  <a:pt x="43369" y="83314"/>
                  <a:pt x="42863" y="83314"/>
                </a:cubicBezTo>
                <a:cubicBezTo>
                  <a:pt x="31016" y="83314"/>
                  <a:pt x="21431" y="92899"/>
                  <a:pt x="21431" y="104745"/>
                </a:cubicBezTo>
                <a:cubicBezTo>
                  <a:pt x="21431" y="116592"/>
                  <a:pt x="31016" y="126176"/>
                  <a:pt x="42863" y="126176"/>
                </a:cubicBezTo>
                <a:cubicBezTo>
                  <a:pt x="53072" y="126176"/>
                  <a:pt x="61585" y="119063"/>
                  <a:pt x="63758" y="109508"/>
                </a:cubicBezTo>
                <a:lnTo>
                  <a:pt x="44410" y="10950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7010400" y="2762250"/>
            <a:ext cx="1752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Piste pentru biciclete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010400" y="2990850"/>
            <a:ext cx="1743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Transport ecologic alternativ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400800" y="33718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0" name="Shape 38"/>
          <p:cNvSpPr/>
          <p:nvPr/>
        </p:nvSpPr>
        <p:spPr>
          <a:xfrm>
            <a:off x="6515100" y="34861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1" name="Shape 39"/>
          <p:cNvSpPr/>
          <p:nvPr/>
        </p:nvSpPr>
        <p:spPr>
          <a:xfrm>
            <a:off x="6638925" y="36004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66675" y="-9525"/>
                </a:moveTo>
                <a:cubicBezTo>
                  <a:pt x="68759" y="-9525"/>
                  <a:pt x="70753" y="-8602"/>
                  <a:pt x="72122" y="-6995"/>
                </a:cubicBezTo>
                <a:lnTo>
                  <a:pt x="112603" y="40630"/>
                </a:lnTo>
                <a:cubicBezTo>
                  <a:pt x="114419" y="42743"/>
                  <a:pt x="114806" y="45720"/>
                  <a:pt x="113645" y="48250"/>
                </a:cubicBezTo>
                <a:cubicBezTo>
                  <a:pt x="112484" y="50780"/>
                  <a:pt x="109954" y="52388"/>
                  <a:pt x="107156" y="52388"/>
                </a:cubicBezTo>
                <a:lnTo>
                  <a:pt x="99745" y="52388"/>
                </a:lnTo>
                <a:lnTo>
                  <a:pt x="122128" y="78730"/>
                </a:lnTo>
                <a:cubicBezTo>
                  <a:pt x="123944" y="80843"/>
                  <a:pt x="124331" y="83820"/>
                  <a:pt x="123170" y="86350"/>
                </a:cubicBezTo>
                <a:cubicBezTo>
                  <a:pt x="122009" y="88880"/>
                  <a:pt x="119479" y="90488"/>
                  <a:pt x="116681" y="90488"/>
                </a:cubicBezTo>
                <a:lnTo>
                  <a:pt x="105221" y="90488"/>
                </a:lnTo>
                <a:lnTo>
                  <a:pt x="131653" y="121593"/>
                </a:lnTo>
                <a:cubicBezTo>
                  <a:pt x="133469" y="123706"/>
                  <a:pt x="133856" y="126683"/>
                  <a:pt x="132695" y="129213"/>
                </a:cubicBezTo>
                <a:cubicBezTo>
                  <a:pt x="131534" y="131743"/>
                  <a:pt x="129004" y="133350"/>
                  <a:pt x="126206" y="133350"/>
                </a:cubicBezTo>
                <a:lnTo>
                  <a:pt x="76200" y="133350"/>
                </a:lnTo>
                <a:lnTo>
                  <a:pt x="76200" y="152400"/>
                </a:lnTo>
                <a:cubicBezTo>
                  <a:pt x="76200" y="157669"/>
                  <a:pt x="71944" y="161925"/>
                  <a:pt x="66675" y="161925"/>
                </a:cubicBezTo>
                <a:cubicBezTo>
                  <a:pt x="61406" y="161925"/>
                  <a:pt x="57150" y="157669"/>
                  <a:pt x="57150" y="152400"/>
                </a:cubicBezTo>
                <a:lnTo>
                  <a:pt x="57150" y="133350"/>
                </a:lnTo>
                <a:lnTo>
                  <a:pt x="7144" y="133350"/>
                </a:lnTo>
                <a:cubicBezTo>
                  <a:pt x="4346" y="133350"/>
                  <a:pt x="1816" y="131743"/>
                  <a:pt x="655" y="129213"/>
                </a:cubicBezTo>
                <a:cubicBezTo>
                  <a:pt x="-506" y="126683"/>
                  <a:pt x="-119" y="123706"/>
                  <a:pt x="1697" y="121593"/>
                </a:cubicBezTo>
                <a:lnTo>
                  <a:pt x="28129" y="90488"/>
                </a:lnTo>
                <a:lnTo>
                  <a:pt x="16669" y="90488"/>
                </a:lnTo>
                <a:cubicBezTo>
                  <a:pt x="13871" y="90488"/>
                  <a:pt x="11341" y="88880"/>
                  <a:pt x="10180" y="86350"/>
                </a:cubicBezTo>
                <a:cubicBezTo>
                  <a:pt x="9019" y="83820"/>
                  <a:pt x="9406" y="80843"/>
                  <a:pt x="11222" y="78730"/>
                </a:cubicBezTo>
                <a:lnTo>
                  <a:pt x="33605" y="52388"/>
                </a:lnTo>
                <a:lnTo>
                  <a:pt x="26194" y="52388"/>
                </a:lnTo>
                <a:cubicBezTo>
                  <a:pt x="23396" y="52388"/>
                  <a:pt x="20866" y="50780"/>
                  <a:pt x="19705" y="48250"/>
                </a:cubicBezTo>
                <a:cubicBezTo>
                  <a:pt x="18544" y="45720"/>
                  <a:pt x="18931" y="42743"/>
                  <a:pt x="20747" y="40630"/>
                </a:cubicBezTo>
                <a:lnTo>
                  <a:pt x="61228" y="-6995"/>
                </a:lnTo>
                <a:cubicBezTo>
                  <a:pt x="62597" y="-8602"/>
                  <a:pt x="64591" y="-9525"/>
                  <a:pt x="66675" y="-95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7010400" y="348615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Parcuri și grădini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010400" y="3714750"/>
            <a:ext cx="1819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Spații verzi pentru comunitate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400800" y="40957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5" name="Shape 43"/>
          <p:cNvSpPr/>
          <p:nvPr/>
        </p:nvSpPr>
        <p:spPr>
          <a:xfrm>
            <a:off x="6515100" y="42100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6" name="Shape 44"/>
          <p:cNvSpPr/>
          <p:nvPr/>
        </p:nvSpPr>
        <p:spPr>
          <a:xfrm>
            <a:off x="6638925" y="43243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40690" y="1756"/>
                </a:moveTo>
                <a:cubicBezTo>
                  <a:pt x="41999" y="-2143"/>
                  <a:pt x="45631" y="-4762"/>
                  <a:pt x="49738" y="-4762"/>
                </a:cubicBezTo>
                <a:lnTo>
                  <a:pt x="83641" y="-4762"/>
                </a:lnTo>
                <a:cubicBezTo>
                  <a:pt x="87749" y="-4762"/>
                  <a:pt x="91380" y="-2143"/>
                  <a:pt x="92690" y="1756"/>
                </a:cubicBezTo>
                <a:lnTo>
                  <a:pt x="95250" y="9525"/>
                </a:lnTo>
                <a:lnTo>
                  <a:pt x="123825" y="9525"/>
                </a:lnTo>
                <a:cubicBezTo>
                  <a:pt x="129094" y="9525"/>
                  <a:pt x="133350" y="13781"/>
                  <a:pt x="133350" y="19050"/>
                </a:cubicBezTo>
                <a:cubicBezTo>
                  <a:pt x="133350" y="24319"/>
                  <a:pt x="129094" y="28575"/>
                  <a:pt x="123825" y="28575"/>
                </a:cubicBezTo>
                <a:lnTo>
                  <a:pt x="9525" y="28575"/>
                </a:lnTo>
                <a:cubicBezTo>
                  <a:pt x="4256" y="28575"/>
                  <a:pt x="0" y="24319"/>
                  <a:pt x="0" y="19050"/>
                </a:cubicBezTo>
                <a:cubicBezTo>
                  <a:pt x="0" y="13781"/>
                  <a:pt x="4256" y="9525"/>
                  <a:pt x="9525" y="9525"/>
                </a:cubicBezTo>
                <a:lnTo>
                  <a:pt x="38100" y="9525"/>
                </a:lnTo>
                <a:lnTo>
                  <a:pt x="40690" y="1756"/>
                </a:lnTo>
                <a:close/>
                <a:moveTo>
                  <a:pt x="9525" y="42863"/>
                </a:moveTo>
                <a:lnTo>
                  <a:pt x="123825" y="42863"/>
                </a:lnTo>
                <a:lnTo>
                  <a:pt x="123825" y="133350"/>
                </a:lnTo>
                <a:cubicBezTo>
                  <a:pt x="123825" y="143857"/>
                  <a:pt x="115282" y="152400"/>
                  <a:pt x="104775" y="152400"/>
                </a:cubicBezTo>
                <a:lnTo>
                  <a:pt x="28575" y="152400"/>
                </a:lnTo>
                <a:cubicBezTo>
                  <a:pt x="18068" y="152400"/>
                  <a:pt x="9525" y="143857"/>
                  <a:pt x="9525" y="133350"/>
                </a:cubicBezTo>
                <a:lnTo>
                  <a:pt x="9525" y="42863"/>
                </a:lnTo>
                <a:close/>
                <a:moveTo>
                  <a:pt x="35719" y="61912"/>
                </a:moveTo>
                <a:cubicBezTo>
                  <a:pt x="31760" y="61912"/>
                  <a:pt x="28575" y="65097"/>
                  <a:pt x="28575" y="69056"/>
                </a:cubicBezTo>
                <a:lnTo>
                  <a:pt x="28575" y="126206"/>
                </a:lnTo>
                <a:cubicBezTo>
                  <a:pt x="28575" y="130165"/>
                  <a:pt x="31760" y="133350"/>
                  <a:pt x="35719" y="133350"/>
                </a:cubicBezTo>
                <a:cubicBezTo>
                  <a:pt x="39678" y="133350"/>
                  <a:pt x="42863" y="130165"/>
                  <a:pt x="42863" y="126206"/>
                </a:cubicBezTo>
                <a:lnTo>
                  <a:pt x="42863" y="69056"/>
                </a:lnTo>
                <a:cubicBezTo>
                  <a:pt x="42863" y="65097"/>
                  <a:pt x="39678" y="61912"/>
                  <a:pt x="35719" y="61912"/>
                </a:cubicBezTo>
                <a:close/>
                <a:moveTo>
                  <a:pt x="66675" y="61912"/>
                </a:moveTo>
                <a:cubicBezTo>
                  <a:pt x="62716" y="61912"/>
                  <a:pt x="59531" y="65097"/>
                  <a:pt x="59531" y="69056"/>
                </a:cubicBezTo>
                <a:lnTo>
                  <a:pt x="59531" y="126206"/>
                </a:lnTo>
                <a:cubicBezTo>
                  <a:pt x="59531" y="130165"/>
                  <a:pt x="62716" y="133350"/>
                  <a:pt x="66675" y="133350"/>
                </a:cubicBezTo>
                <a:cubicBezTo>
                  <a:pt x="70634" y="133350"/>
                  <a:pt x="73819" y="130165"/>
                  <a:pt x="73819" y="126206"/>
                </a:cubicBezTo>
                <a:lnTo>
                  <a:pt x="73819" y="69056"/>
                </a:lnTo>
                <a:cubicBezTo>
                  <a:pt x="73819" y="65097"/>
                  <a:pt x="70634" y="61912"/>
                  <a:pt x="66675" y="61912"/>
                </a:cubicBezTo>
                <a:close/>
                <a:moveTo>
                  <a:pt x="97631" y="61912"/>
                </a:moveTo>
                <a:cubicBezTo>
                  <a:pt x="93672" y="61912"/>
                  <a:pt x="90488" y="65097"/>
                  <a:pt x="90488" y="69056"/>
                </a:cubicBezTo>
                <a:lnTo>
                  <a:pt x="90488" y="126206"/>
                </a:lnTo>
                <a:cubicBezTo>
                  <a:pt x="90488" y="130165"/>
                  <a:pt x="93672" y="133350"/>
                  <a:pt x="97631" y="133350"/>
                </a:cubicBezTo>
                <a:cubicBezTo>
                  <a:pt x="101590" y="133350"/>
                  <a:pt x="104775" y="130165"/>
                  <a:pt x="104775" y="126206"/>
                </a:cubicBezTo>
                <a:lnTo>
                  <a:pt x="104775" y="69056"/>
                </a:lnTo>
                <a:cubicBezTo>
                  <a:pt x="104775" y="65097"/>
                  <a:pt x="101590" y="61912"/>
                  <a:pt x="97631" y="6191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7010400" y="4210050"/>
            <a:ext cx="1933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Stații de reciclare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010400" y="4438650"/>
            <a:ext cx="1924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Colectare selectivă a deșeurilor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191250" y="5943600"/>
            <a:ext cx="5619750" cy="533400"/>
          </a:xfrm>
          <a:custGeom>
            <a:avLst/>
            <a:gdLst/>
            <a:ahLst/>
            <a:cxnLst/>
            <a:rect l="l" t="t" r="r" b="b"/>
            <a:pathLst>
              <a:path w="5619750" h="533400">
                <a:moveTo>
                  <a:pt x="152398" y="0"/>
                </a:moveTo>
                <a:lnTo>
                  <a:pt x="5467352" y="0"/>
                </a:lnTo>
                <a:cubicBezTo>
                  <a:pt x="5551463" y="0"/>
                  <a:pt x="5619750" y="68287"/>
                  <a:pt x="5619750" y="152398"/>
                </a:cubicBezTo>
                <a:lnTo>
                  <a:pt x="5619750" y="381002"/>
                </a:lnTo>
                <a:cubicBezTo>
                  <a:pt x="5619750" y="465113"/>
                  <a:pt x="5551463" y="533400"/>
                  <a:pt x="546735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343650" y="609600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42875" y="7144"/>
                </a:moveTo>
                <a:cubicBezTo>
                  <a:pt x="168503" y="7144"/>
                  <a:pt x="189309" y="27950"/>
                  <a:pt x="189309" y="53578"/>
                </a:cubicBezTo>
                <a:cubicBezTo>
                  <a:pt x="189309" y="79206"/>
                  <a:pt x="168503" y="100013"/>
                  <a:pt x="142875" y="100013"/>
                </a:cubicBezTo>
                <a:cubicBezTo>
                  <a:pt x="117247" y="100013"/>
                  <a:pt x="96441" y="79206"/>
                  <a:pt x="96441" y="53578"/>
                </a:cubicBezTo>
                <a:cubicBezTo>
                  <a:pt x="96441" y="27950"/>
                  <a:pt x="117247" y="7144"/>
                  <a:pt x="142875" y="7144"/>
                </a:cubicBezTo>
                <a:close/>
                <a:moveTo>
                  <a:pt x="42863" y="39291"/>
                </a:moveTo>
                <a:cubicBezTo>
                  <a:pt x="60605" y="39291"/>
                  <a:pt x="75009" y="53695"/>
                  <a:pt x="75009" y="71438"/>
                </a:cubicBezTo>
                <a:cubicBezTo>
                  <a:pt x="75009" y="89180"/>
                  <a:pt x="60605" y="103584"/>
                  <a:pt x="42863" y="103584"/>
                </a:cubicBezTo>
                <a:cubicBezTo>
                  <a:pt x="25120" y="103584"/>
                  <a:pt x="10716" y="89180"/>
                  <a:pt x="10716" y="71438"/>
                </a:cubicBezTo>
                <a:cubicBezTo>
                  <a:pt x="10716" y="53695"/>
                  <a:pt x="25120" y="39291"/>
                  <a:pt x="42862" y="39291"/>
                </a:cubicBezTo>
                <a:close/>
                <a:moveTo>
                  <a:pt x="0" y="185738"/>
                </a:moveTo>
                <a:cubicBezTo>
                  <a:pt x="0" y="154171"/>
                  <a:pt x="25584" y="128588"/>
                  <a:pt x="57150" y="128588"/>
                </a:cubicBezTo>
                <a:cubicBezTo>
                  <a:pt x="62865" y="128588"/>
                  <a:pt x="68401" y="129436"/>
                  <a:pt x="73625" y="130999"/>
                </a:cubicBezTo>
                <a:cubicBezTo>
                  <a:pt x="58936" y="147429"/>
                  <a:pt x="50006" y="169128"/>
                  <a:pt x="50006" y="192881"/>
                </a:cubicBezTo>
                <a:lnTo>
                  <a:pt x="50006" y="200025"/>
                </a:lnTo>
                <a:cubicBezTo>
                  <a:pt x="50006" y="205115"/>
                  <a:pt x="51078" y="209937"/>
                  <a:pt x="52998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85738"/>
                </a:lnTo>
                <a:close/>
                <a:moveTo>
                  <a:pt x="232752" y="214313"/>
                </a:moveTo>
                <a:cubicBezTo>
                  <a:pt x="234672" y="209937"/>
                  <a:pt x="235744" y="205115"/>
                  <a:pt x="235744" y="200025"/>
                </a:cubicBezTo>
                <a:lnTo>
                  <a:pt x="235744" y="192881"/>
                </a:lnTo>
                <a:cubicBezTo>
                  <a:pt x="235744" y="169128"/>
                  <a:pt x="226814" y="147429"/>
                  <a:pt x="212125" y="130999"/>
                </a:cubicBezTo>
                <a:cubicBezTo>
                  <a:pt x="217349" y="129436"/>
                  <a:pt x="222885" y="128588"/>
                  <a:pt x="228600" y="128588"/>
                </a:cubicBezTo>
                <a:cubicBezTo>
                  <a:pt x="260166" y="128588"/>
                  <a:pt x="285750" y="154171"/>
                  <a:pt x="285750" y="185738"/>
                </a:cubicBezTo>
                <a:lnTo>
                  <a:pt x="285750" y="200025"/>
                </a:lnTo>
                <a:cubicBezTo>
                  <a:pt x="285750" y="207928"/>
                  <a:pt x="279365" y="214313"/>
                  <a:pt x="271463" y="214313"/>
                </a:cubicBezTo>
                <a:lnTo>
                  <a:pt x="232752" y="214313"/>
                </a:lnTo>
                <a:close/>
                <a:moveTo>
                  <a:pt x="210741" y="71438"/>
                </a:moveTo>
                <a:cubicBezTo>
                  <a:pt x="210741" y="53695"/>
                  <a:pt x="225145" y="39291"/>
                  <a:pt x="242888" y="39291"/>
                </a:cubicBezTo>
                <a:cubicBezTo>
                  <a:pt x="260630" y="39291"/>
                  <a:pt x="275034" y="53695"/>
                  <a:pt x="275034" y="71437"/>
                </a:cubicBezTo>
                <a:cubicBezTo>
                  <a:pt x="275034" y="89180"/>
                  <a:pt x="260630" y="103584"/>
                  <a:pt x="242888" y="103584"/>
                </a:cubicBezTo>
                <a:cubicBezTo>
                  <a:pt x="225145" y="103584"/>
                  <a:pt x="210741" y="89180"/>
                  <a:pt x="210741" y="71438"/>
                </a:cubicBezTo>
                <a:close/>
                <a:moveTo>
                  <a:pt x="71438" y="192881"/>
                </a:moveTo>
                <a:cubicBezTo>
                  <a:pt x="71438" y="153412"/>
                  <a:pt x="103406" y="121444"/>
                  <a:pt x="142875" y="121444"/>
                </a:cubicBezTo>
                <a:cubicBezTo>
                  <a:pt x="182344" y="121444"/>
                  <a:pt x="214313" y="153412"/>
                  <a:pt x="214313" y="192881"/>
                </a:cubicBezTo>
                <a:lnTo>
                  <a:pt x="214313" y="200025"/>
                </a:lnTo>
                <a:cubicBezTo>
                  <a:pt x="214313" y="207928"/>
                  <a:pt x="207928" y="214313"/>
                  <a:pt x="200025" y="214313"/>
                </a:cubicBezTo>
                <a:lnTo>
                  <a:pt x="85725" y="214313"/>
                </a:lnTo>
                <a:cubicBezTo>
                  <a:pt x="77822" y="214313"/>
                  <a:pt x="71438" y="207928"/>
                  <a:pt x="71438" y="200025"/>
                </a:cubicBezTo>
                <a:lnTo>
                  <a:pt x="71438" y="192881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1" name="Text 49"/>
          <p:cNvSpPr/>
          <p:nvPr/>
        </p:nvSpPr>
        <p:spPr>
          <a:xfrm>
            <a:off x="6743700" y="6096000"/>
            <a:ext cx="4000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Colaborare:</a:t>
            </a:r>
            <a:r>
              <a:rPr lang="en-US" sz="12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Lucrul în echipe mici stimulează creativitatea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52000" y="-1270002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1905000" y="0"/>
                </a:moveTo>
                <a:lnTo>
                  <a:pt x="1905000" y="0"/>
                </a:lnTo>
                <a:cubicBezTo>
                  <a:pt x="2956398" y="0"/>
                  <a:pt x="3810000" y="853602"/>
                  <a:pt x="3810000" y="1905000"/>
                </a:cubicBezTo>
                <a:lnTo>
                  <a:pt x="3810000" y="1905000"/>
                </a:lnTo>
                <a:cubicBezTo>
                  <a:pt x="3810000" y="2956398"/>
                  <a:pt x="2956398" y="3810000"/>
                  <a:pt x="1905000" y="3810000"/>
                </a:cubicBezTo>
                <a:lnTo>
                  <a:pt x="1905000" y="3810000"/>
                </a:lnTo>
                <a:cubicBezTo>
                  <a:pt x="853602" y="3810000"/>
                  <a:pt x="0" y="2956398"/>
                  <a:pt x="0" y="1905000"/>
                </a:cubicBezTo>
                <a:lnTo>
                  <a:pt x="0" y="1905000"/>
                </a:lnTo>
                <a:cubicBezTo>
                  <a:pt x="0" y="853602"/>
                  <a:pt x="853602" y="0"/>
                  <a:pt x="1905000" y="0"/>
                </a:cubicBezTo>
                <a:close/>
              </a:path>
            </a:pathLst>
          </a:custGeom>
          <a:solidFill>
            <a:srgbClr val="FFD3B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381000" y="476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52398" y="0"/>
                </a:moveTo>
                <a:lnTo>
                  <a:pt x="381002" y="0"/>
                </a:lnTo>
                <a:cubicBezTo>
                  <a:pt x="465113" y="0"/>
                  <a:pt x="533400" y="68287"/>
                  <a:pt x="533400" y="152398"/>
                </a:cubicBezTo>
                <a:lnTo>
                  <a:pt x="533400" y="381002"/>
                </a:lnTo>
                <a:cubicBezTo>
                  <a:pt x="533400" y="465113"/>
                  <a:pt x="465113" y="533400"/>
                  <a:pt x="38100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4" name="Shape 2"/>
          <p:cNvSpPr/>
          <p:nvPr/>
        </p:nvSpPr>
        <p:spPr>
          <a:xfrm>
            <a:off x="533400" y="6286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73849" y="143723"/>
                </a:moveTo>
                <a:cubicBezTo>
                  <a:pt x="82957" y="156225"/>
                  <a:pt x="97691" y="164306"/>
                  <a:pt x="114300" y="164306"/>
                </a:cubicBezTo>
                <a:cubicBezTo>
                  <a:pt x="130909" y="164306"/>
                  <a:pt x="145643" y="156225"/>
                  <a:pt x="154751" y="143723"/>
                </a:cubicBezTo>
                <a:cubicBezTo>
                  <a:pt x="158234" y="138946"/>
                  <a:pt x="164931" y="137874"/>
                  <a:pt x="169709" y="141357"/>
                </a:cubicBezTo>
                <a:cubicBezTo>
                  <a:pt x="174486" y="144840"/>
                  <a:pt x="175558" y="151537"/>
                  <a:pt x="172075" y="156314"/>
                </a:cubicBezTo>
                <a:cubicBezTo>
                  <a:pt x="159082" y="174129"/>
                  <a:pt x="138053" y="185738"/>
                  <a:pt x="114300" y="185738"/>
                </a:cubicBezTo>
                <a:cubicBezTo>
                  <a:pt x="90547" y="185738"/>
                  <a:pt x="69518" y="174129"/>
                  <a:pt x="56525" y="156314"/>
                </a:cubicBezTo>
                <a:cubicBezTo>
                  <a:pt x="53042" y="151537"/>
                  <a:pt x="54114" y="144840"/>
                  <a:pt x="58891" y="141357"/>
                </a:cubicBezTo>
                <a:cubicBezTo>
                  <a:pt x="63669" y="137874"/>
                  <a:pt x="70366" y="138946"/>
                  <a:pt x="73849" y="143723"/>
                </a:cubicBezTo>
                <a:close/>
                <a:moveTo>
                  <a:pt x="78581" y="80367"/>
                </a:moveTo>
                <a:cubicBezTo>
                  <a:pt x="71661" y="80367"/>
                  <a:pt x="66080" y="85948"/>
                  <a:pt x="66080" y="92869"/>
                </a:cubicBezTo>
                <a:lnTo>
                  <a:pt x="66080" y="96441"/>
                </a:lnTo>
                <a:cubicBezTo>
                  <a:pt x="66080" y="101352"/>
                  <a:pt x="62061" y="105370"/>
                  <a:pt x="57150" y="105370"/>
                </a:cubicBezTo>
                <a:cubicBezTo>
                  <a:pt x="52239" y="105370"/>
                  <a:pt x="48220" y="101352"/>
                  <a:pt x="48220" y="96441"/>
                </a:cubicBezTo>
                <a:lnTo>
                  <a:pt x="48220" y="92869"/>
                </a:lnTo>
                <a:cubicBezTo>
                  <a:pt x="48220" y="76081"/>
                  <a:pt x="61793" y="62508"/>
                  <a:pt x="78581" y="62508"/>
                </a:cubicBezTo>
                <a:cubicBezTo>
                  <a:pt x="95369" y="62508"/>
                  <a:pt x="108942" y="76081"/>
                  <a:pt x="108942" y="92869"/>
                </a:cubicBezTo>
                <a:lnTo>
                  <a:pt x="108942" y="96441"/>
                </a:lnTo>
                <a:cubicBezTo>
                  <a:pt x="108942" y="101352"/>
                  <a:pt x="104924" y="105370"/>
                  <a:pt x="100013" y="105370"/>
                </a:cubicBezTo>
                <a:cubicBezTo>
                  <a:pt x="95101" y="105370"/>
                  <a:pt x="91083" y="101352"/>
                  <a:pt x="91083" y="96441"/>
                </a:cubicBezTo>
                <a:lnTo>
                  <a:pt x="91083" y="92869"/>
                </a:lnTo>
                <a:cubicBezTo>
                  <a:pt x="91083" y="85948"/>
                  <a:pt x="85502" y="80367"/>
                  <a:pt x="78581" y="80367"/>
                </a:cubicBezTo>
                <a:close/>
                <a:moveTo>
                  <a:pt x="137517" y="92869"/>
                </a:moveTo>
                <a:lnTo>
                  <a:pt x="137517" y="96441"/>
                </a:lnTo>
                <a:cubicBezTo>
                  <a:pt x="137517" y="101352"/>
                  <a:pt x="133499" y="105370"/>
                  <a:pt x="128588" y="105370"/>
                </a:cubicBezTo>
                <a:cubicBezTo>
                  <a:pt x="123676" y="105370"/>
                  <a:pt x="119658" y="101352"/>
                  <a:pt x="119658" y="96441"/>
                </a:cubicBezTo>
                <a:lnTo>
                  <a:pt x="119658" y="92869"/>
                </a:lnTo>
                <a:cubicBezTo>
                  <a:pt x="119658" y="76081"/>
                  <a:pt x="133231" y="62508"/>
                  <a:pt x="150019" y="62508"/>
                </a:cubicBezTo>
                <a:cubicBezTo>
                  <a:pt x="166807" y="62508"/>
                  <a:pt x="180380" y="76081"/>
                  <a:pt x="180380" y="92869"/>
                </a:cubicBezTo>
                <a:lnTo>
                  <a:pt x="180380" y="96441"/>
                </a:lnTo>
                <a:cubicBezTo>
                  <a:pt x="180380" y="101352"/>
                  <a:pt x="176361" y="105370"/>
                  <a:pt x="171450" y="105370"/>
                </a:cubicBezTo>
                <a:cubicBezTo>
                  <a:pt x="166539" y="105370"/>
                  <a:pt x="162520" y="101352"/>
                  <a:pt x="162520" y="96441"/>
                </a:cubicBezTo>
                <a:lnTo>
                  <a:pt x="162520" y="92869"/>
                </a:lnTo>
                <a:cubicBezTo>
                  <a:pt x="162520" y="85948"/>
                  <a:pt x="156939" y="80367"/>
                  <a:pt x="150019" y="80367"/>
                </a:cubicBezTo>
                <a:cubicBezTo>
                  <a:pt x="143098" y="80367"/>
                  <a:pt x="137517" y="85948"/>
                  <a:pt x="137517" y="9286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66800" y="381000"/>
            <a:ext cx="1409700" cy="304800"/>
          </a:xfrm>
          <a:custGeom>
            <a:avLst/>
            <a:gdLst/>
            <a:ahLst/>
            <a:cxnLst/>
            <a:rect l="l" t="t" r="r" b="b"/>
            <a:pathLst>
              <a:path w="1409700" h="304800">
                <a:moveTo>
                  <a:pt x="152400" y="0"/>
                </a:moveTo>
                <a:lnTo>
                  <a:pt x="1257300" y="0"/>
                </a:lnTo>
                <a:cubicBezTo>
                  <a:pt x="1341412" y="0"/>
                  <a:pt x="1409700" y="68288"/>
                  <a:pt x="1409700" y="152400"/>
                </a:cubicBezTo>
                <a:lnTo>
                  <a:pt x="1409700" y="152400"/>
                </a:lnTo>
                <a:cubicBezTo>
                  <a:pt x="1409700" y="236512"/>
                  <a:pt x="1341412" y="304800"/>
                  <a:pt x="12573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D3B6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219200" y="466725"/>
            <a:ext cx="1175965" cy="147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D3B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red-digitala.ro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723900"/>
            <a:ext cx="9048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Eu sunt un copil minunat! – Dezvoltarea stimei de sine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1266825"/>
            <a:ext cx="5600700" cy="2933700"/>
          </a:xfrm>
          <a:custGeom>
            <a:avLst/>
            <a:gdLst/>
            <a:ahLst/>
            <a:cxnLst/>
            <a:rect l="l" t="t" r="r" b="b"/>
            <a:pathLst>
              <a:path w="5600700" h="2933700">
                <a:moveTo>
                  <a:pt x="228594" y="0"/>
                </a:moveTo>
                <a:lnTo>
                  <a:pt x="5372106" y="0"/>
                </a:lnTo>
                <a:cubicBezTo>
                  <a:pt x="5498355" y="0"/>
                  <a:pt x="5600700" y="102345"/>
                  <a:pt x="5600700" y="228594"/>
                </a:cubicBezTo>
                <a:lnTo>
                  <a:pt x="5600700" y="2705106"/>
                </a:lnTo>
                <a:cubicBezTo>
                  <a:pt x="5600700" y="2831355"/>
                  <a:pt x="5498355" y="2933700"/>
                  <a:pt x="5372106" y="2933700"/>
                </a:cubicBezTo>
                <a:lnTo>
                  <a:pt x="228594" y="2933700"/>
                </a:lnTo>
                <a:cubicBezTo>
                  <a:pt x="102345" y="2933700"/>
                  <a:pt x="0" y="2831355"/>
                  <a:pt x="0" y="2705106"/>
                </a:cubicBezTo>
                <a:lnTo>
                  <a:pt x="0" y="228594"/>
                </a:lnTo>
                <a:cubicBezTo>
                  <a:pt x="0" y="102345"/>
                  <a:pt x="102345" y="0"/>
                  <a:pt x="228594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8650" y="1775222"/>
            <a:ext cx="5219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FD3B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Proiect dedicat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identității personale și emoțiilor. Activitățile promovează </a:t>
            </a:r>
            <a:r>
              <a:rPr lang="en-US" sz="15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încrederea în sine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</a:t>
            </a:r>
            <a:r>
              <a:rPr lang="en-US" sz="1500" dirty="0">
                <a:solidFill>
                  <a:srgbClr val="4A4A4A"/>
                </a:solidFill>
                <a:highlight>
                  <a:srgbClr val="FFD3B6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exprimarea emoțiilor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și </a:t>
            </a:r>
            <a:r>
              <a:rPr lang="en-US" sz="1500" dirty="0">
                <a:solidFill>
                  <a:srgbClr val="4A4A4A"/>
                </a:solidFill>
                <a:highlight>
                  <a:srgbClr val="FFAAA5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relațiile pozitive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8650" y="2856309"/>
            <a:ext cx="5210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Copiii învață să se cunoască, să își recunoască calitățile și să își exprime sentimentele într-un mod sănătos, construind o imagine de sine pozitivă.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4362450"/>
            <a:ext cx="5619750" cy="2228850"/>
          </a:xfrm>
          <a:custGeom>
            <a:avLst/>
            <a:gdLst/>
            <a:ahLst/>
            <a:cxnLst/>
            <a:rect l="l" t="t" r="r" b="b"/>
            <a:pathLst>
              <a:path w="5619750" h="2228850">
                <a:moveTo>
                  <a:pt x="228591" y="0"/>
                </a:moveTo>
                <a:lnTo>
                  <a:pt x="5391159" y="0"/>
                </a:lnTo>
                <a:cubicBezTo>
                  <a:pt x="5517322" y="0"/>
                  <a:pt x="5619750" y="102428"/>
                  <a:pt x="5619750" y="228591"/>
                </a:cubicBezTo>
                <a:lnTo>
                  <a:pt x="5619750" y="2000259"/>
                </a:lnTo>
                <a:cubicBezTo>
                  <a:pt x="5619750" y="2126422"/>
                  <a:pt x="5517322" y="2228850"/>
                  <a:pt x="5391159" y="2228850"/>
                </a:cubicBezTo>
                <a:lnTo>
                  <a:pt x="228591" y="2228850"/>
                </a:lnTo>
                <a:cubicBezTo>
                  <a:pt x="102428" y="2228850"/>
                  <a:pt x="0" y="2126422"/>
                  <a:pt x="0" y="2000259"/>
                </a:cubicBezTo>
                <a:lnTo>
                  <a:pt x="0" y="228591"/>
                </a:lnTo>
                <a:cubicBezTo>
                  <a:pt x="0" y="102428"/>
                  <a:pt x="102428" y="0"/>
                  <a:pt x="228591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12" name="Shape 10"/>
          <p:cNvSpPr/>
          <p:nvPr/>
        </p:nvSpPr>
        <p:spPr>
          <a:xfrm>
            <a:off x="595313" y="45910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4519" y="85018"/>
                </a:moveTo>
                <a:cubicBezTo>
                  <a:pt x="29468" y="50416"/>
                  <a:pt x="59271" y="23812"/>
                  <a:pt x="95250" y="23812"/>
                </a:cubicBezTo>
                <a:cubicBezTo>
                  <a:pt x="114970" y="23812"/>
                  <a:pt x="132829" y="31812"/>
                  <a:pt x="145777" y="44723"/>
                </a:cubicBezTo>
                <a:cubicBezTo>
                  <a:pt x="145852" y="44797"/>
                  <a:pt x="145926" y="44872"/>
                  <a:pt x="146000" y="44946"/>
                </a:cubicBezTo>
                <a:lnTo>
                  <a:pt x="148828" y="47625"/>
                </a:lnTo>
                <a:lnTo>
                  <a:pt x="131006" y="47625"/>
                </a:lnTo>
                <a:cubicBezTo>
                  <a:pt x="124420" y="47625"/>
                  <a:pt x="119100" y="52946"/>
                  <a:pt x="119100" y="59531"/>
                </a:cubicBezTo>
                <a:cubicBezTo>
                  <a:pt x="119100" y="66117"/>
                  <a:pt x="124420" y="71438"/>
                  <a:pt x="131006" y="71438"/>
                </a:cubicBezTo>
                <a:lnTo>
                  <a:pt x="178631" y="71438"/>
                </a:lnTo>
                <a:cubicBezTo>
                  <a:pt x="185217" y="71438"/>
                  <a:pt x="190537" y="66117"/>
                  <a:pt x="190537" y="59531"/>
                </a:cubicBezTo>
                <a:lnTo>
                  <a:pt x="190537" y="11906"/>
                </a:lnTo>
                <a:cubicBezTo>
                  <a:pt x="190537" y="5321"/>
                  <a:pt x="185217" y="0"/>
                  <a:pt x="178631" y="0"/>
                </a:cubicBezTo>
                <a:cubicBezTo>
                  <a:pt x="172045" y="0"/>
                  <a:pt x="166725" y="5321"/>
                  <a:pt x="166725" y="11906"/>
                </a:cubicBezTo>
                <a:lnTo>
                  <a:pt x="166725" y="31775"/>
                </a:lnTo>
                <a:lnTo>
                  <a:pt x="162520" y="27794"/>
                </a:lnTo>
                <a:cubicBezTo>
                  <a:pt x="145293" y="10641"/>
                  <a:pt x="121481" y="0"/>
                  <a:pt x="95250" y="0"/>
                </a:cubicBezTo>
                <a:cubicBezTo>
                  <a:pt x="47253" y="0"/>
                  <a:pt x="7553" y="35496"/>
                  <a:pt x="967" y="81669"/>
                </a:cubicBezTo>
                <a:cubicBezTo>
                  <a:pt x="37" y="88181"/>
                  <a:pt x="4539" y="94208"/>
                  <a:pt x="11050" y="95138"/>
                </a:cubicBezTo>
                <a:cubicBezTo>
                  <a:pt x="17562" y="96069"/>
                  <a:pt x="23589" y="91529"/>
                  <a:pt x="24519" y="85055"/>
                </a:cubicBezTo>
                <a:close/>
                <a:moveTo>
                  <a:pt x="189533" y="108831"/>
                </a:moveTo>
                <a:cubicBezTo>
                  <a:pt x="190463" y="102319"/>
                  <a:pt x="185924" y="96292"/>
                  <a:pt x="179450" y="95362"/>
                </a:cubicBezTo>
                <a:cubicBezTo>
                  <a:pt x="172975" y="94431"/>
                  <a:pt x="166911" y="98971"/>
                  <a:pt x="165981" y="105445"/>
                </a:cubicBezTo>
                <a:cubicBezTo>
                  <a:pt x="161032" y="140047"/>
                  <a:pt x="131229" y="166650"/>
                  <a:pt x="95250" y="166650"/>
                </a:cubicBezTo>
                <a:cubicBezTo>
                  <a:pt x="75530" y="166650"/>
                  <a:pt x="57671" y="158651"/>
                  <a:pt x="44723" y="145740"/>
                </a:cubicBezTo>
                <a:cubicBezTo>
                  <a:pt x="44648" y="145666"/>
                  <a:pt x="44574" y="145591"/>
                  <a:pt x="44500" y="145517"/>
                </a:cubicBezTo>
                <a:lnTo>
                  <a:pt x="41672" y="142838"/>
                </a:lnTo>
                <a:lnTo>
                  <a:pt x="59494" y="142838"/>
                </a:lnTo>
                <a:cubicBezTo>
                  <a:pt x="66080" y="142838"/>
                  <a:pt x="71400" y="137517"/>
                  <a:pt x="71400" y="130932"/>
                </a:cubicBezTo>
                <a:cubicBezTo>
                  <a:pt x="71400" y="124346"/>
                  <a:pt x="66080" y="119025"/>
                  <a:pt x="59494" y="119025"/>
                </a:cubicBezTo>
                <a:lnTo>
                  <a:pt x="11906" y="119063"/>
                </a:lnTo>
                <a:cubicBezTo>
                  <a:pt x="8744" y="119063"/>
                  <a:pt x="5693" y="120328"/>
                  <a:pt x="3460" y="122597"/>
                </a:cubicBezTo>
                <a:cubicBezTo>
                  <a:pt x="1228" y="124867"/>
                  <a:pt x="-37" y="127881"/>
                  <a:pt x="0" y="131080"/>
                </a:cubicBezTo>
                <a:lnTo>
                  <a:pt x="372" y="178333"/>
                </a:lnTo>
                <a:cubicBezTo>
                  <a:pt x="409" y="184919"/>
                  <a:pt x="5804" y="190202"/>
                  <a:pt x="12390" y="190128"/>
                </a:cubicBezTo>
                <a:cubicBezTo>
                  <a:pt x="18976" y="190054"/>
                  <a:pt x="24259" y="184696"/>
                  <a:pt x="24185" y="178110"/>
                </a:cubicBezTo>
                <a:lnTo>
                  <a:pt x="24036" y="158948"/>
                </a:lnTo>
                <a:lnTo>
                  <a:pt x="28017" y="162706"/>
                </a:lnTo>
                <a:cubicBezTo>
                  <a:pt x="45244" y="179859"/>
                  <a:pt x="69019" y="190500"/>
                  <a:pt x="95250" y="190500"/>
                </a:cubicBezTo>
                <a:cubicBezTo>
                  <a:pt x="143247" y="190500"/>
                  <a:pt x="182947" y="155004"/>
                  <a:pt x="189533" y="10883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09625" y="4552950"/>
            <a:ext cx="509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„Balonul bucuriei"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71500" y="4933950"/>
            <a:ext cx="5314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Activitate cu afirmații pozitive: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71500" y="5295900"/>
            <a:ext cx="5238750" cy="342900"/>
          </a:xfrm>
          <a:custGeom>
            <a:avLst/>
            <a:gdLst/>
            <a:ahLst/>
            <a:cxnLst/>
            <a:rect l="l" t="t" r="r" b="b"/>
            <a:pathLst>
              <a:path w="5238750" h="342900">
                <a:moveTo>
                  <a:pt x="76199" y="0"/>
                </a:moveTo>
                <a:lnTo>
                  <a:pt x="5162551" y="0"/>
                </a:lnTo>
                <a:cubicBezTo>
                  <a:pt x="5204634" y="0"/>
                  <a:pt x="5238750" y="34116"/>
                  <a:pt x="5238750" y="76199"/>
                </a:cubicBezTo>
                <a:lnTo>
                  <a:pt x="5238750" y="266701"/>
                </a:lnTo>
                <a:cubicBezTo>
                  <a:pt x="5238750" y="308784"/>
                  <a:pt x="5204634" y="342900"/>
                  <a:pt x="5162551" y="342900"/>
                </a:cubicBezTo>
                <a:lnTo>
                  <a:pt x="76199" y="342900"/>
                </a:lnTo>
                <a:cubicBezTo>
                  <a:pt x="34144" y="342900"/>
                  <a:pt x="0" y="308756"/>
                  <a:pt x="0" y="2667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571500" y="5295900"/>
            <a:ext cx="530542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🌟 „Sunt unic și special!"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1500" y="5676900"/>
            <a:ext cx="5238750" cy="342900"/>
          </a:xfrm>
          <a:custGeom>
            <a:avLst/>
            <a:gdLst/>
            <a:ahLst/>
            <a:cxnLst/>
            <a:rect l="l" t="t" r="r" b="b"/>
            <a:pathLst>
              <a:path w="5238750" h="342900">
                <a:moveTo>
                  <a:pt x="76199" y="0"/>
                </a:moveTo>
                <a:lnTo>
                  <a:pt x="5162551" y="0"/>
                </a:lnTo>
                <a:cubicBezTo>
                  <a:pt x="5204634" y="0"/>
                  <a:pt x="5238750" y="34116"/>
                  <a:pt x="5238750" y="76199"/>
                </a:cubicBezTo>
                <a:lnTo>
                  <a:pt x="5238750" y="266701"/>
                </a:lnTo>
                <a:cubicBezTo>
                  <a:pt x="5238750" y="308784"/>
                  <a:pt x="5204634" y="342900"/>
                  <a:pt x="5162551" y="342900"/>
                </a:cubicBezTo>
                <a:lnTo>
                  <a:pt x="76199" y="342900"/>
                </a:lnTo>
                <a:cubicBezTo>
                  <a:pt x="34144" y="342900"/>
                  <a:pt x="0" y="308756"/>
                  <a:pt x="0" y="2667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571500" y="5676900"/>
            <a:ext cx="530542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🌟 „Pot face lucruri minunate!"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71500" y="6057900"/>
            <a:ext cx="5238750" cy="342900"/>
          </a:xfrm>
          <a:custGeom>
            <a:avLst/>
            <a:gdLst/>
            <a:ahLst/>
            <a:cxnLst/>
            <a:rect l="l" t="t" r="r" b="b"/>
            <a:pathLst>
              <a:path w="5238750" h="342900">
                <a:moveTo>
                  <a:pt x="76199" y="0"/>
                </a:moveTo>
                <a:lnTo>
                  <a:pt x="5162551" y="0"/>
                </a:lnTo>
                <a:cubicBezTo>
                  <a:pt x="5204634" y="0"/>
                  <a:pt x="5238750" y="34116"/>
                  <a:pt x="5238750" y="76199"/>
                </a:cubicBezTo>
                <a:lnTo>
                  <a:pt x="5238750" y="266701"/>
                </a:lnTo>
                <a:cubicBezTo>
                  <a:pt x="5238750" y="308784"/>
                  <a:pt x="5204634" y="342900"/>
                  <a:pt x="5162551" y="342900"/>
                </a:cubicBezTo>
                <a:lnTo>
                  <a:pt x="76199" y="342900"/>
                </a:lnTo>
                <a:cubicBezTo>
                  <a:pt x="34144" y="342900"/>
                  <a:pt x="0" y="308756"/>
                  <a:pt x="0" y="2667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571500" y="6057900"/>
            <a:ext cx="530542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🌟 „Merit să fiu iubit!"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200775" y="1266825"/>
            <a:ext cx="5600700" cy="3676650"/>
          </a:xfrm>
          <a:custGeom>
            <a:avLst/>
            <a:gdLst/>
            <a:ahLst/>
            <a:cxnLst/>
            <a:rect l="l" t="t" r="r" b="b"/>
            <a:pathLst>
              <a:path w="5600700" h="3676650">
                <a:moveTo>
                  <a:pt x="228614" y="0"/>
                </a:moveTo>
                <a:lnTo>
                  <a:pt x="5372086" y="0"/>
                </a:lnTo>
                <a:cubicBezTo>
                  <a:pt x="5498346" y="0"/>
                  <a:pt x="5600700" y="102354"/>
                  <a:pt x="5600700" y="228614"/>
                </a:cubicBezTo>
                <a:lnTo>
                  <a:pt x="5600700" y="3448036"/>
                </a:lnTo>
                <a:cubicBezTo>
                  <a:pt x="5600700" y="3574296"/>
                  <a:pt x="5498346" y="3676650"/>
                  <a:pt x="5372086" y="3676650"/>
                </a:cubicBezTo>
                <a:lnTo>
                  <a:pt x="228614" y="3676650"/>
                </a:lnTo>
                <a:cubicBezTo>
                  <a:pt x="102354" y="3676650"/>
                  <a:pt x="0" y="3574296"/>
                  <a:pt x="0" y="3448036"/>
                </a:cubicBezTo>
                <a:lnTo>
                  <a:pt x="0" y="228614"/>
                </a:lnTo>
                <a:cubicBezTo>
                  <a:pt x="0" y="102439"/>
                  <a:pt x="102439" y="0"/>
                  <a:pt x="228614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429375" y="15049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7603" y="38889"/>
                </a:moveTo>
                <a:lnTo>
                  <a:pt x="114300" y="48131"/>
                </a:lnTo>
                <a:lnTo>
                  <a:pt x="120997" y="38889"/>
                </a:lnTo>
                <a:cubicBezTo>
                  <a:pt x="132159" y="23440"/>
                  <a:pt x="150108" y="14288"/>
                  <a:pt x="169173" y="14288"/>
                </a:cubicBezTo>
                <a:cubicBezTo>
                  <a:pt x="201990" y="14288"/>
                  <a:pt x="228600" y="40898"/>
                  <a:pt x="228600" y="73715"/>
                </a:cubicBezTo>
                <a:lnTo>
                  <a:pt x="228600" y="74875"/>
                </a:lnTo>
                <a:cubicBezTo>
                  <a:pt x="228600" y="124971"/>
                  <a:pt x="166137" y="183148"/>
                  <a:pt x="133543" y="208017"/>
                </a:cubicBezTo>
                <a:cubicBezTo>
                  <a:pt x="128007" y="212214"/>
                  <a:pt x="121221" y="214313"/>
                  <a:pt x="114300" y="214313"/>
                </a:cubicBezTo>
                <a:cubicBezTo>
                  <a:pt x="107379" y="214313"/>
                  <a:pt x="100548" y="212259"/>
                  <a:pt x="95057" y="208017"/>
                </a:cubicBezTo>
                <a:cubicBezTo>
                  <a:pt x="62463" y="183148"/>
                  <a:pt x="0" y="124971"/>
                  <a:pt x="0" y="74875"/>
                </a:cubicBezTo>
                <a:lnTo>
                  <a:pt x="0" y="73715"/>
                </a:lnTo>
                <a:cubicBezTo>
                  <a:pt x="0" y="40898"/>
                  <a:pt x="26610" y="14288"/>
                  <a:pt x="59427" y="14288"/>
                </a:cubicBezTo>
                <a:cubicBezTo>
                  <a:pt x="78492" y="14288"/>
                  <a:pt x="96441" y="23440"/>
                  <a:pt x="107603" y="38889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3" name="Text 21"/>
          <p:cNvSpPr/>
          <p:nvPr/>
        </p:nvSpPr>
        <p:spPr>
          <a:xfrm>
            <a:off x="6686550" y="1466850"/>
            <a:ext cx="502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Obiectivele proiectului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00800" y="19240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5" name="Shape 23"/>
          <p:cNvSpPr/>
          <p:nvPr/>
        </p:nvSpPr>
        <p:spPr>
          <a:xfrm>
            <a:off x="6515100" y="20383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6" name="Shape 24"/>
          <p:cNvSpPr/>
          <p:nvPr/>
        </p:nvSpPr>
        <p:spPr>
          <a:xfrm>
            <a:off x="6610350" y="215265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40481" y="38100"/>
                </a:moveTo>
                <a:cubicBezTo>
                  <a:pt x="40481" y="18386"/>
                  <a:pt x="56486" y="2381"/>
                  <a:pt x="76200" y="2381"/>
                </a:cubicBezTo>
                <a:cubicBezTo>
                  <a:pt x="95914" y="2381"/>
                  <a:pt x="111919" y="18386"/>
                  <a:pt x="111919" y="38100"/>
                </a:cubicBezTo>
                <a:cubicBezTo>
                  <a:pt x="111919" y="57814"/>
                  <a:pt x="95914" y="73819"/>
                  <a:pt x="76200" y="73819"/>
                </a:cubicBezTo>
                <a:cubicBezTo>
                  <a:pt x="56486" y="73819"/>
                  <a:pt x="40481" y="57814"/>
                  <a:pt x="40481" y="38100"/>
                </a:cubicBezTo>
                <a:close/>
                <a:moveTo>
                  <a:pt x="14288" y="143560"/>
                </a:moveTo>
                <a:cubicBezTo>
                  <a:pt x="14288" y="114240"/>
                  <a:pt x="38040" y="90488"/>
                  <a:pt x="67360" y="90488"/>
                </a:cubicBezTo>
                <a:lnTo>
                  <a:pt x="85040" y="90488"/>
                </a:lnTo>
                <a:cubicBezTo>
                  <a:pt x="114360" y="90488"/>
                  <a:pt x="138113" y="114240"/>
                  <a:pt x="138113" y="143560"/>
                </a:cubicBezTo>
                <a:cubicBezTo>
                  <a:pt x="138113" y="148441"/>
                  <a:pt x="134154" y="152400"/>
                  <a:pt x="129272" y="152400"/>
                </a:cubicBezTo>
                <a:lnTo>
                  <a:pt x="23128" y="152400"/>
                </a:lnTo>
                <a:cubicBezTo>
                  <a:pt x="18246" y="152400"/>
                  <a:pt x="14288" y="148441"/>
                  <a:pt x="14288" y="143560"/>
                </a:cubicBezTo>
                <a:close/>
                <a:moveTo>
                  <a:pt x="182285" y="39499"/>
                </a:moveTo>
                <a:lnTo>
                  <a:pt x="158472" y="77599"/>
                </a:lnTo>
                <a:cubicBezTo>
                  <a:pt x="157222" y="79593"/>
                  <a:pt x="155079" y="80843"/>
                  <a:pt x="152727" y="80962"/>
                </a:cubicBezTo>
                <a:cubicBezTo>
                  <a:pt x="150376" y="81082"/>
                  <a:pt x="148114" y="80010"/>
                  <a:pt x="146715" y="78105"/>
                </a:cubicBezTo>
                <a:lnTo>
                  <a:pt x="132427" y="59055"/>
                </a:lnTo>
                <a:cubicBezTo>
                  <a:pt x="130046" y="55900"/>
                  <a:pt x="130701" y="51435"/>
                  <a:pt x="133856" y="49054"/>
                </a:cubicBezTo>
                <a:cubicBezTo>
                  <a:pt x="137011" y="46673"/>
                  <a:pt x="141476" y="47327"/>
                  <a:pt x="143857" y="50483"/>
                </a:cubicBezTo>
                <a:lnTo>
                  <a:pt x="151894" y="61198"/>
                </a:lnTo>
                <a:lnTo>
                  <a:pt x="170170" y="31939"/>
                </a:lnTo>
                <a:cubicBezTo>
                  <a:pt x="172254" y="28605"/>
                  <a:pt x="176659" y="27563"/>
                  <a:pt x="180023" y="29676"/>
                </a:cubicBezTo>
                <a:cubicBezTo>
                  <a:pt x="183386" y="31790"/>
                  <a:pt x="184398" y="36165"/>
                  <a:pt x="182285" y="3952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7010400" y="2038350"/>
            <a:ext cx="1990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Cunoașterea de sine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10400" y="2266950"/>
            <a:ext cx="1981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Identificarea calităților personale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00800" y="26479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0" name="Shape 28"/>
          <p:cNvSpPr/>
          <p:nvPr/>
        </p:nvSpPr>
        <p:spPr>
          <a:xfrm>
            <a:off x="6515100" y="2762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1" name="Shape 29"/>
          <p:cNvSpPr/>
          <p:nvPr/>
        </p:nvSpPr>
        <p:spPr>
          <a:xfrm>
            <a:off x="6629400" y="28765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42875"/>
                </a:moveTo>
                <a:cubicBezTo>
                  <a:pt x="118289" y="142875"/>
                  <a:pt x="152400" y="110877"/>
                  <a:pt x="152400" y="71438"/>
                </a:cubicBezTo>
                <a:cubicBezTo>
                  <a:pt x="152400" y="31998"/>
                  <a:pt x="118289" y="0"/>
                  <a:pt x="76200" y="0"/>
                </a:cubicBezTo>
                <a:cubicBezTo>
                  <a:pt x="34111" y="0"/>
                  <a:pt x="0" y="31998"/>
                  <a:pt x="0" y="71438"/>
                </a:cubicBezTo>
                <a:cubicBezTo>
                  <a:pt x="0" y="87600"/>
                  <a:pt x="5715" y="102483"/>
                  <a:pt x="15359" y="114449"/>
                </a:cubicBezTo>
                <a:lnTo>
                  <a:pt x="833" y="141923"/>
                </a:lnTo>
                <a:cubicBezTo>
                  <a:pt x="-595" y="144601"/>
                  <a:pt x="-149" y="147876"/>
                  <a:pt x="1905" y="150108"/>
                </a:cubicBezTo>
                <a:cubicBezTo>
                  <a:pt x="3959" y="152340"/>
                  <a:pt x="7203" y="153025"/>
                  <a:pt x="9971" y="151834"/>
                </a:cubicBezTo>
                <a:lnTo>
                  <a:pt x="45214" y="136743"/>
                </a:lnTo>
                <a:cubicBezTo>
                  <a:pt x="54679" y="140672"/>
                  <a:pt x="65157" y="142875"/>
                  <a:pt x="76200" y="142875"/>
                </a:cubicBezTo>
                <a:close/>
                <a:moveTo>
                  <a:pt x="38100" y="61912"/>
                </a:moveTo>
                <a:cubicBezTo>
                  <a:pt x="43357" y="61912"/>
                  <a:pt x="47625" y="66181"/>
                  <a:pt x="47625" y="71438"/>
                </a:cubicBezTo>
                <a:cubicBezTo>
                  <a:pt x="47625" y="76694"/>
                  <a:pt x="43357" y="80962"/>
                  <a:pt x="38100" y="80962"/>
                </a:cubicBezTo>
                <a:cubicBezTo>
                  <a:pt x="32843" y="80962"/>
                  <a:pt x="28575" y="76694"/>
                  <a:pt x="28575" y="71438"/>
                </a:cubicBezTo>
                <a:cubicBezTo>
                  <a:pt x="28575" y="66181"/>
                  <a:pt x="32843" y="61912"/>
                  <a:pt x="38100" y="61912"/>
                </a:cubicBezTo>
                <a:close/>
                <a:moveTo>
                  <a:pt x="76200" y="61912"/>
                </a:moveTo>
                <a:cubicBezTo>
                  <a:pt x="81457" y="61912"/>
                  <a:pt x="85725" y="66181"/>
                  <a:pt x="85725" y="71438"/>
                </a:cubicBezTo>
                <a:cubicBezTo>
                  <a:pt x="85725" y="76694"/>
                  <a:pt x="81457" y="80962"/>
                  <a:pt x="76200" y="80962"/>
                </a:cubicBezTo>
                <a:cubicBezTo>
                  <a:pt x="70943" y="80962"/>
                  <a:pt x="66675" y="76694"/>
                  <a:pt x="66675" y="71438"/>
                </a:cubicBezTo>
                <a:cubicBezTo>
                  <a:pt x="66675" y="66181"/>
                  <a:pt x="70943" y="61912"/>
                  <a:pt x="76200" y="61912"/>
                </a:cubicBezTo>
                <a:close/>
                <a:moveTo>
                  <a:pt x="104775" y="71438"/>
                </a:moveTo>
                <a:cubicBezTo>
                  <a:pt x="104775" y="66181"/>
                  <a:pt x="109043" y="61912"/>
                  <a:pt x="114300" y="61912"/>
                </a:cubicBezTo>
                <a:cubicBezTo>
                  <a:pt x="119557" y="61912"/>
                  <a:pt x="123825" y="66181"/>
                  <a:pt x="123825" y="71438"/>
                </a:cubicBezTo>
                <a:cubicBezTo>
                  <a:pt x="123825" y="76694"/>
                  <a:pt x="119557" y="80962"/>
                  <a:pt x="114300" y="80962"/>
                </a:cubicBezTo>
                <a:cubicBezTo>
                  <a:pt x="109043" y="80962"/>
                  <a:pt x="104775" y="76694"/>
                  <a:pt x="104775" y="7143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7010400" y="2762250"/>
            <a:ext cx="2752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Exprimarea emoțiilor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010400" y="2990850"/>
            <a:ext cx="274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Recunoașterea și comunicarea sentimentelor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00800" y="33718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5" name="Shape 33"/>
          <p:cNvSpPr/>
          <p:nvPr/>
        </p:nvSpPr>
        <p:spPr>
          <a:xfrm>
            <a:off x="6515100" y="34861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36" name="Shape 34"/>
          <p:cNvSpPr/>
          <p:nvPr/>
        </p:nvSpPr>
        <p:spPr>
          <a:xfrm>
            <a:off x="6619875" y="360045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80040" y="25360"/>
                </a:moveTo>
                <a:lnTo>
                  <a:pt x="45333" y="63937"/>
                </a:lnTo>
                <a:cubicBezTo>
                  <a:pt x="43964" y="65455"/>
                  <a:pt x="44023" y="67806"/>
                  <a:pt x="45482" y="69265"/>
                </a:cubicBezTo>
                <a:cubicBezTo>
                  <a:pt x="54560" y="78343"/>
                  <a:pt x="69294" y="78343"/>
                  <a:pt x="78373" y="69265"/>
                </a:cubicBezTo>
                <a:lnTo>
                  <a:pt x="87838" y="59799"/>
                </a:lnTo>
                <a:cubicBezTo>
                  <a:pt x="89089" y="58549"/>
                  <a:pt x="90666" y="57864"/>
                  <a:pt x="92273" y="57745"/>
                </a:cubicBezTo>
                <a:cubicBezTo>
                  <a:pt x="94298" y="57567"/>
                  <a:pt x="96381" y="58251"/>
                  <a:pt x="97929" y="59799"/>
                </a:cubicBezTo>
                <a:lnTo>
                  <a:pt x="150495" y="111919"/>
                </a:lnTo>
                <a:lnTo>
                  <a:pt x="171450" y="95250"/>
                </a:lnTo>
                <a:lnTo>
                  <a:pt x="171450" y="9525"/>
                </a:lnTo>
                <a:lnTo>
                  <a:pt x="138113" y="28575"/>
                </a:lnTo>
                <a:lnTo>
                  <a:pt x="131028" y="23842"/>
                </a:lnTo>
                <a:cubicBezTo>
                  <a:pt x="126325" y="20717"/>
                  <a:pt x="120819" y="19050"/>
                  <a:pt x="115163" y="19050"/>
                </a:cubicBezTo>
                <a:lnTo>
                  <a:pt x="94208" y="19050"/>
                </a:lnTo>
                <a:cubicBezTo>
                  <a:pt x="93881" y="19050"/>
                  <a:pt x="93524" y="19050"/>
                  <a:pt x="93196" y="19080"/>
                </a:cubicBezTo>
                <a:cubicBezTo>
                  <a:pt x="88166" y="19348"/>
                  <a:pt x="83433" y="21610"/>
                  <a:pt x="80040" y="25360"/>
                </a:cubicBezTo>
                <a:close/>
                <a:moveTo>
                  <a:pt x="34707" y="54382"/>
                </a:moveTo>
                <a:lnTo>
                  <a:pt x="66496" y="19050"/>
                </a:lnTo>
                <a:lnTo>
                  <a:pt x="54709" y="19050"/>
                </a:lnTo>
                <a:cubicBezTo>
                  <a:pt x="47119" y="19050"/>
                  <a:pt x="39856" y="22056"/>
                  <a:pt x="34498" y="27414"/>
                </a:cubicBezTo>
                <a:lnTo>
                  <a:pt x="33338" y="28575"/>
                </a:lnTo>
                <a:lnTo>
                  <a:pt x="0" y="9525"/>
                </a:lnTo>
                <a:lnTo>
                  <a:pt x="0" y="95250"/>
                </a:lnTo>
                <a:lnTo>
                  <a:pt x="46553" y="134035"/>
                </a:lnTo>
                <a:cubicBezTo>
                  <a:pt x="53400" y="139750"/>
                  <a:pt x="62032" y="142875"/>
                  <a:pt x="70931" y="142875"/>
                </a:cubicBezTo>
                <a:lnTo>
                  <a:pt x="75605" y="142875"/>
                </a:lnTo>
                <a:lnTo>
                  <a:pt x="73521" y="140791"/>
                </a:lnTo>
                <a:cubicBezTo>
                  <a:pt x="70723" y="137993"/>
                  <a:pt x="70723" y="133469"/>
                  <a:pt x="73521" y="130701"/>
                </a:cubicBezTo>
                <a:cubicBezTo>
                  <a:pt x="76319" y="127933"/>
                  <a:pt x="80843" y="127903"/>
                  <a:pt x="83612" y="130701"/>
                </a:cubicBezTo>
                <a:lnTo>
                  <a:pt x="95816" y="142905"/>
                </a:lnTo>
                <a:lnTo>
                  <a:pt x="98494" y="142905"/>
                </a:lnTo>
                <a:cubicBezTo>
                  <a:pt x="104180" y="142905"/>
                  <a:pt x="109746" y="141625"/>
                  <a:pt x="114806" y="139244"/>
                </a:cubicBezTo>
                <a:lnTo>
                  <a:pt x="106859" y="131266"/>
                </a:lnTo>
                <a:cubicBezTo>
                  <a:pt x="104061" y="128468"/>
                  <a:pt x="104061" y="123944"/>
                  <a:pt x="106859" y="121176"/>
                </a:cubicBezTo>
                <a:cubicBezTo>
                  <a:pt x="109657" y="118408"/>
                  <a:pt x="114181" y="118378"/>
                  <a:pt x="116949" y="121176"/>
                </a:cubicBezTo>
                <a:lnTo>
                  <a:pt x="126474" y="130701"/>
                </a:lnTo>
                <a:lnTo>
                  <a:pt x="131683" y="125492"/>
                </a:lnTo>
                <a:cubicBezTo>
                  <a:pt x="134332" y="122843"/>
                  <a:pt x="135106" y="119003"/>
                  <a:pt x="133945" y="115639"/>
                </a:cubicBezTo>
                <a:lnTo>
                  <a:pt x="92899" y="74920"/>
                </a:lnTo>
                <a:lnTo>
                  <a:pt x="88463" y="79355"/>
                </a:lnTo>
                <a:cubicBezTo>
                  <a:pt x="73789" y="94030"/>
                  <a:pt x="50036" y="94030"/>
                  <a:pt x="35362" y="79355"/>
                </a:cubicBezTo>
                <a:cubicBezTo>
                  <a:pt x="28515" y="72509"/>
                  <a:pt x="28248" y="61526"/>
                  <a:pt x="34707" y="5435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7010400" y="3486150"/>
            <a:ext cx="2105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Relații pozitive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010400" y="3714750"/>
            <a:ext cx="2095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Construirea de prietenii sănătoase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400800" y="40957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0" name="Shape 38"/>
          <p:cNvSpPr/>
          <p:nvPr/>
        </p:nvSpPr>
        <p:spPr>
          <a:xfrm>
            <a:off x="6515100" y="42100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1" name="Shape 39"/>
          <p:cNvSpPr/>
          <p:nvPr/>
        </p:nvSpPr>
        <p:spPr>
          <a:xfrm>
            <a:off x="6629400" y="4324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42952" y="0"/>
                </a:moveTo>
                <a:lnTo>
                  <a:pt x="109627" y="0"/>
                </a:lnTo>
                <a:cubicBezTo>
                  <a:pt x="117515" y="0"/>
                  <a:pt x="123944" y="6489"/>
                  <a:pt x="123646" y="14347"/>
                </a:cubicBezTo>
                <a:cubicBezTo>
                  <a:pt x="123587" y="15925"/>
                  <a:pt x="123527" y="17502"/>
                  <a:pt x="123438" y="19050"/>
                </a:cubicBezTo>
                <a:lnTo>
                  <a:pt x="138202" y="19050"/>
                </a:lnTo>
                <a:cubicBezTo>
                  <a:pt x="145971" y="19050"/>
                  <a:pt x="152817" y="25479"/>
                  <a:pt x="152221" y="33873"/>
                </a:cubicBezTo>
                <a:cubicBezTo>
                  <a:pt x="149989" y="64740"/>
                  <a:pt x="134213" y="81707"/>
                  <a:pt x="117098" y="90577"/>
                </a:cubicBezTo>
                <a:cubicBezTo>
                  <a:pt x="112395" y="93018"/>
                  <a:pt x="107603" y="94833"/>
                  <a:pt x="103049" y="96173"/>
                </a:cubicBezTo>
                <a:cubicBezTo>
                  <a:pt x="97036" y="104686"/>
                  <a:pt x="90785" y="109180"/>
                  <a:pt x="85814" y="111591"/>
                </a:cubicBezTo>
                <a:lnTo>
                  <a:pt x="85814" y="133350"/>
                </a:lnTo>
                <a:lnTo>
                  <a:pt x="104864" y="133350"/>
                </a:lnTo>
                <a:cubicBezTo>
                  <a:pt x="110133" y="133350"/>
                  <a:pt x="114389" y="137606"/>
                  <a:pt x="114389" y="142875"/>
                </a:cubicBezTo>
                <a:cubicBezTo>
                  <a:pt x="114389" y="148144"/>
                  <a:pt x="110133" y="152400"/>
                  <a:pt x="104864" y="152400"/>
                </a:cubicBezTo>
                <a:lnTo>
                  <a:pt x="47714" y="152400"/>
                </a:lnTo>
                <a:cubicBezTo>
                  <a:pt x="42446" y="152400"/>
                  <a:pt x="38189" y="148144"/>
                  <a:pt x="38189" y="142875"/>
                </a:cubicBezTo>
                <a:cubicBezTo>
                  <a:pt x="38189" y="137606"/>
                  <a:pt x="42446" y="133350"/>
                  <a:pt x="47714" y="133350"/>
                </a:cubicBezTo>
                <a:lnTo>
                  <a:pt x="66764" y="133350"/>
                </a:lnTo>
                <a:lnTo>
                  <a:pt x="66764" y="111591"/>
                </a:lnTo>
                <a:cubicBezTo>
                  <a:pt x="62002" y="109299"/>
                  <a:pt x="56078" y="105043"/>
                  <a:pt x="50304" y="97215"/>
                </a:cubicBezTo>
                <a:cubicBezTo>
                  <a:pt x="44827" y="95786"/>
                  <a:pt x="38874" y="93613"/>
                  <a:pt x="33070" y="90339"/>
                </a:cubicBezTo>
                <a:cubicBezTo>
                  <a:pt x="16966" y="81320"/>
                  <a:pt x="2441" y="64324"/>
                  <a:pt x="357" y="33814"/>
                </a:cubicBezTo>
                <a:cubicBezTo>
                  <a:pt x="-208" y="25450"/>
                  <a:pt x="6608" y="19020"/>
                  <a:pt x="14377" y="19020"/>
                </a:cubicBezTo>
                <a:lnTo>
                  <a:pt x="29141" y="19020"/>
                </a:lnTo>
                <a:cubicBezTo>
                  <a:pt x="29051" y="17472"/>
                  <a:pt x="28992" y="15925"/>
                  <a:pt x="28932" y="14317"/>
                </a:cubicBezTo>
                <a:cubicBezTo>
                  <a:pt x="28635" y="6429"/>
                  <a:pt x="35064" y="-30"/>
                  <a:pt x="42952" y="-30"/>
                </a:cubicBezTo>
                <a:close/>
                <a:moveTo>
                  <a:pt x="30212" y="33338"/>
                </a:moveTo>
                <a:lnTo>
                  <a:pt x="14615" y="33338"/>
                </a:lnTo>
                <a:cubicBezTo>
                  <a:pt x="16460" y="58549"/>
                  <a:pt x="28039" y="71170"/>
                  <a:pt x="39975" y="77867"/>
                </a:cubicBezTo>
                <a:cubicBezTo>
                  <a:pt x="35689" y="66764"/>
                  <a:pt x="32147" y="52268"/>
                  <a:pt x="30212" y="33338"/>
                </a:cubicBezTo>
                <a:close/>
                <a:moveTo>
                  <a:pt x="113109" y="76438"/>
                </a:moveTo>
                <a:cubicBezTo>
                  <a:pt x="125164" y="69354"/>
                  <a:pt x="136059" y="56763"/>
                  <a:pt x="137904" y="33338"/>
                </a:cubicBezTo>
                <a:lnTo>
                  <a:pt x="122337" y="33338"/>
                </a:lnTo>
                <a:cubicBezTo>
                  <a:pt x="120491" y="51465"/>
                  <a:pt x="117157" y="65544"/>
                  <a:pt x="113109" y="7643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7010400" y="4210050"/>
            <a:ext cx="2486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Stima de sine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010400" y="4438650"/>
            <a:ext cx="2476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Dezvoltarea încrederii în propriile abilități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191250" y="5105400"/>
            <a:ext cx="2752725" cy="685800"/>
          </a:xfrm>
          <a:custGeom>
            <a:avLst/>
            <a:gdLst/>
            <a:ahLst/>
            <a:cxnLst/>
            <a:rect l="l" t="t" r="r" b="b"/>
            <a:pathLst>
              <a:path w="2752725" h="685800">
                <a:moveTo>
                  <a:pt x="152398" y="0"/>
                </a:moveTo>
                <a:lnTo>
                  <a:pt x="2600327" y="0"/>
                </a:lnTo>
                <a:cubicBezTo>
                  <a:pt x="2684494" y="0"/>
                  <a:pt x="2752725" y="68231"/>
                  <a:pt x="2752725" y="152398"/>
                </a:cubicBezTo>
                <a:lnTo>
                  <a:pt x="2752725" y="533402"/>
                </a:lnTo>
                <a:cubicBezTo>
                  <a:pt x="2752725" y="617569"/>
                  <a:pt x="2684494" y="685800"/>
                  <a:pt x="26003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7453312" y="5219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114300"/>
                </a:moveTo>
                <a:cubicBezTo>
                  <a:pt x="228600" y="114702"/>
                  <a:pt x="228600" y="115104"/>
                  <a:pt x="228600" y="115506"/>
                </a:cubicBezTo>
                <a:cubicBezTo>
                  <a:pt x="228421" y="131802"/>
                  <a:pt x="213598" y="142875"/>
                  <a:pt x="197301" y="142875"/>
                </a:cubicBezTo>
                <a:lnTo>
                  <a:pt x="153591" y="142875"/>
                </a:lnTo>
                <a:cubicBezTo>
                  <a:pt x="141759" y="142875"/>
                  <a:pt x="132159" y="152474"/>
                  <a:pt x="132159" y="164306"/>
                </a:cubicBezTo>
                <a:cubicBezTo>
                  <a:pt x="132159" y="165824"/>
                  <a:pt x="132338" y="167298"/>
                  <a:pt x="132606" y="168726"/>
                </a:cubicBezTo>
                <a:cubicBezTo>
                  <a:pt x="133543" y="173281"/>
                  <a:pt x="135508" y="177656"/>
                  <a:pt x="137428" y="182076"/>
                </a:cubicBezTo>
                <a:cubicBezTo>
                  <a:pt x="140151" y="188238"/>
                  <a:pt x="142830" y="194355"/>
                  <a:pt x="142830" y="200829"/>
                </a:cubicBezTo>
                <a:cubicBezTo>
                  <a:pt x="142830" y="215027"/>
                  <a:pt x="133186" y="227930"/>
                  <a:pt x="118988" y="228511"/>
                </a:cubicBezTo>
                <a:cubicBezTo>
                  <a:pt x="117425" y="228555"/>
                  <a:pt x="115863" y="228600"/>
                  <a:pt x="114255" y="228600"/>
                </a:cubicBezTo>
                <a:cubicBezTo>
                  <a:pt x="51122" y="228600"/>
                  <a:pt x="-45" y="177433"/>
                  <a:pt x="-45" y="114300"/>
                </a:cubicBezTo>
                <a:cubicBezTo>
                  <a:pt x="-45" y="51167"/>
                  <a:pt x="51167" y="0"/>
                  <a:pt x="114300" y="0"/>
                </a:cubicBezTo>
                <a:cubicBezTo>
                  <a:pt x="177433" y="0"/>
                  <a:pt x="228600" y="51167"/>
                  <a:pt x="228600" y="114300"/>
                </a:cubicBezTo>
                <a:close/>
                <a:moveTo>
                  <a:pt x="57150" y="128588"/>
                </a:moveTo>
                <a:cubicBezTo>
                  <a:pt x="57150" y="120702"/>
                  <a:pt x="50748" y="114300"/>
                  <a:pt x="42863" y="114300"/>
                </a:cubicBezTo>
                <a:cubicBezTo>
                  <a:pt x="34977" y="114300"/>
                  <a:pt x="28575" y="120702"/>
                  <a:pt x="28575" y="128588"/>
                </a:cubicBezTo>
                <a:cubicBezTo>
                  <a:pt x="28575" y="136473"/>
                  <a:pt x="34977" y="142875"/>
                  <a:pt x="42863" y="142875"/>
                </a:cubicBezTo>
                <a:cubicBezTo>
                  <a:pt x="50748" y="142875"/>
                  <a:pt x="57150" y="136473"/>
                  <a:pt x="57150" y="128588"/>
                </a:cubicBezTo>
                <a:close/>
                <a:moveTo>
                  <a:pt x="57150" y="85725"/>
                </a:moveTo>
                <a:cubicBezTo>
                  <a:pt x="65035" y="85725"/>
                  <a:pt x="71438" y="79323"/>
                  <a:pt x="71438" y="71438"/>
                </a:cubicBezTo>
                <a:cubicBezTo>
                  <a:pt x="71438" y="63552"/>
                  <a:pt x="65035" y="57150"/>
                  <a:pt x="57150" y="57150"/>
                </a:cubicBezTo>
                <a:cubicBezTo>
                  <a:pt x="49265" y="57150"/>
                  <a:pt x="42863" y="63552"/>
                  <a:pt x="42863" y="71438"/>
                </a:cubicBezTo>
                <a:cubicBezTo>
                  <a:pt x="42863" y="79323"/>
                  <a:pt x="49265" y="85725"/>
                  <a:pt x="57150" y="85725"/>
                </a:cubicBezTo>
                <a:close/>
                <a:moveTo>
                  <a:pt x="128588" y="42863"/>
                </a:moveTo>
                <a:cubicBezTo>
                  <a:pt x="128588" y="34977"/>
                  <a:pt x="122185" y="28575"/>
                  <a:pt x="114300" y="28575"/>
                </a:cubicBezTo>
                <a:cubicBezTo>
                  <a:pt x="106415" y="28575"/>
                  <a:pt x="100013" y="34977"/>
                  <a:pt x="100013" y="42863"/>
                </a:cubicBezTo>
                <a:cubicBezTo>
                  <a:pt x="100013" y="50748"/>
                  <a:pt x="106415" y="57150"/>
                  <a:pt x="114300" y="57150"/>
                </a:cubicBezTo>
                <a:cubicBezTo>
                  <a:pt x="122185" y="57150"/>
                  <a:pt x="128588" y="50748"/>
                  <a:pt x="128588" y="42863"/>
                </a:cubicBezTo>
                <a:close/>
                <a:moveTo>
                  <a:pt x="171450" y="85725"/>
                </a:moveTo>
                <a:cubicBezTo>
                  <a:pt x="179335" y="85725"/>
                  <a:pt x="185738" y="79323"/>
                  <a:pt x="185738" y="71438"/>
                </a:cubicBezTo>
                <a:cubicBezTo>
                  <a:pt x="185738" y="63552"/>
                  <a:pt x="179335" y="57150"/>
                  <a:pt x="171450" y="57150"/>
                </a:cubicBezTo>
                <a:cubicBezTo>
                  <a:pt x="163565" y="57150"/>
                  <a:pt x="157163" y="63552"/>
                  <a:pt x="157163" y="71438"/>
                </a:cubicBezTo>
                <a:cubicBezTo>
                  <a:pt x="157163" y="79323"/>
                  <a:pt x="163565" y="85725"/>
                  <a:pt x="171450" y="85725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6" name="Text 44"/>
          <p:cNvSpPr/>
          <p:nvPr/>
        </p:nvSpPr>
        <p:spPr>
          <a:xfrm>
            <a:off x="6272213" y="54864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Desen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9058275" y="5105400"/>
            <a:ext cx="2752725" cy="685800"/>
          </a:xfrm>
          <a:custGeom>
            <a:avLst/>
            <a:gdLst/>
            <a:ahLst/>
            <a:cxnLst/>
            <a:rect l="l" t="t" r="r" b="b"/>
            <a:pathLst>
              <a:path w="2752725" h="685800">
                <a:moveTo>
                  <a:pt x="152398" y="0"/>
                </a:moveTo>
                <a:lnTo>
                  <a:pt x="2600327" y="0"/>
                </a:lnTo>
                <a:cubicBezTo>
                  <a:pt x="2684494" y="0"/>
                  <a:pt x="2752725" y="68231"/>
                  <a:pt x="2752725" y="152398"/>
                </a:cubicBezTo>
                <a:lnTo>
                  <a:pt x="2752725" y="533402"/>
                </a:lnTo>
                <a:cubicBezTo>
                  <a:pt x="2752725" y="617569"/>
                  <a:pt x="2684494" y="685800"/>
                  <a:pt x="26003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D3B6">
              <a:alpha val="10196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0320338" y="52197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08955" y="3125"/>
                </a:moveTo>
                <a:cubicBezTo>
                  <a:pt x="212348" y="5849"/>
                  <a:pt x="214313" y="9957"/>
                  <a:pt x="214313" y="14288"/>
                </a:cubicBezTo>
                <a:lnTo>
                  <a:pt x="214313" y="150019"/>
                </a:lnTo>
                <a:cubicBezTo>
                  <a:pt x="214313" y="169753"/>
                  <a:pt x="195114" y="185738"/>
                  <a:pt x="171450" y="185738"/>
                </a:cubicBezTo>
                <a:cubicBezTo>
                  <a:pt x="147786" y="185738"/>
                  <a:pt x="128588" y="169753"/>
                  <a:pt x="128588" y="150019"/>
                </a:cubicBezTo>
                <a:cubicBezTo>
                  <a:pt x="128588" y="130284"/>
                  <a:pt x="147786" y="114300"/>
                  <a:pt x="171450" y="114300"/>
                </a:cubicBezTo>
                <a:cubicBezTo>
                  <a:pt x="176451" y="114300"/>
                  <a:pt x="181273" y="115014"/>
                  <a:pt x="185738" y="116354"/>
                </a:cubicBezTo>
                <a:lnTo>
                  <a:pt x="185738" y="64249"/>
                </a:lnTo>
                <a:lnTo>
                  <a:pt x="85725" y="86484"/>
                </a:lnTo>
                <a:lnTo>
                  <a:pt x="85725" y="178594"/>
                </a:lnTo>
                <a:cubicBezTo>
                  <a:pt x="85725" y="198328"/>
                  <a:pt x="66526" y="214313"/>
                  <a:pt x="42863" y="214313"/>
                </a:cubicBezTo>
                <a:cubicBezTo>
                  <a:pt x="19199" y="214313"/>
                  <a:pt x="0" y="198328"/>
                  <a:pt x="0" y="178594"/>
                </a:cubicBezTo>
                <a:cubicBezTo>
                  <a:pt x="0" y="158859"/>
                  <a:pt x="19199" y="142875"/>
                  <a:pt x="42863" y="142875"/>
                </a:cubicBezTo>
                <a:cubicBezTo>
                  <a:pt x="47863" y="142875"/>
                  <a:pt x="52685" y="143589"/>
                  <a:pt x="57150" y="144929"/>
                </a:cubicBezTo>
                <a:lnTo>
                  <a:pt x="57150" y="42863"/>
                </a:lnTo>
                <a:cubicBezTo>
                  <a:pt x="57150" y="36165"/>
                  <a:pt x="61793" y="30361"/>
                  <a:pt x="68357" y="28932"/>
                </a:cubicBezTo>
                <a:lnTo>
                  <a:pt x="196944" y="357"/>
                </a:lnTo>
                <a:cubicBezTo>
                  <a:pt x="201186" y="-580"/>
                  <a:pt x="205606" y="446"/>
                  <a:pt x="208999" y="317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49" name="Text 47"/>
          <p:cNvSpPr/>
          <p:nvPr/>
        </p:nvSpPr>
        <p:spPr>
          <a:xfrm>
            <a:off x="9139238" y="54864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Muzică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191250" y="5905500"/>
            <a:ext cx="2752725" cy="685800"/>
          </a:xfrm>
          <a:custGeom>
            <a:avLst/>
            <a:gdLst/>
            <a:ahLst/>
            <a:cxnLst/>
            <a:rect l="l" t="t" r="r" b="b"/>
            <a:pathLst>
              <a:path w="2752725" h="685800">
                <a:moveTo>
                  <a:pt x="152398" y="0"/>
                </a:moveTo>
                <a:lnTo>
                  <a:pt x="2600327" y="0"/>
                </a:lnTo>
                <a:cubicBezTo>
                  <a:pt x="2684494" y="0"/>
                  <a:pt x="2752725" y="68231"/>
                  <a:pt x="2752725" y="152398"/>
                </a:cubicBezTo>
                <a:lnTo>
                  <a:pt x="2752725" y="533402"/>
                </a:lnTo>
                <a:cubicBezTo>
                  <a:pt x="2752725" y="617569"/>
                  <a:pt x="2684494" y="685800"/>
                  <a:pt x="26003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AAA5">
              <a:alpha val="10196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7439025" y="60198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-2232" y="52685"/>
                </a:moveTo>
                <a:lnTo>
                  <a:pt x="10492" y="124882"/>
                </a:lnTo>
                <a:cubicBezTo>
                  <a:pt x="16743" y="160377"/>
                  <a:pt x="44559" y="188193"/>
                  <a:pt x="80055" y="194444"/>
                </a:cubicBezTo>
                <a:lnTo>
                  <a:pt x="85725" y="195426"/>
                </a:lnTo>
                <a:cubicBezTo>
                  <a:pt x="78358" y="182657"/>
                  <a:pt x="73625" y="168325"/>
                  <a:pt x="72063" y="153233"/>
                </a:cubicBezTo>
                <a:lnTo>
                  <a:pt x="61302" y="155153"/>
                </a:lnTo>
                <a:cubicBezTo>
                  <a:pt x="56971" y="155912"/>
                  <a:pt x="52908" y="152564"/>
                  <a:pt x="53757" y="148233"/>
                </a:cubicBezTo>
                <a:cubicBezTo>
                  <a:pt x="55900" y="137205"/>
                  <a:pt x="62285" y="127427"/>
                  <a:pt x="71482" y="121042"/>
                </a:cubicBezTo>
                <a:lnTo>
                  <a:pt x="71482" y="87734"/>
                </a:lnTo>
                <a:cubicBezTo>
                  <a:pt x="70857" y="88091"/>
                  <a:pt x="70143" y="88315"/>
                  <a:pt x="69384" y="88449"/>
                </a:cubicBezTo>
                <a:lnTo>
                  <a:pt x="41255" y="93405"/>
                </a:lnTo>
                <a:cubicBezTo>
                  <a:pt x="37371" y="94074"/>
                  <a:pt x="33531" y="91440"/>
                  <a:pt x="34156" y="87556"/>
                </a:cubicBezTo>
                <a:cubicBezTo>
                  <a:pt x="35540" y="78804"/>
                  <a:pt x="42371" y="71482"/>
                  <a:pt x="51614" y="69830"/>
                </a:cubicBezTo>
                <a:cubicBezTo>
                  <a:pt x="59293" y="68491"/>
                  <a:pt x="66749" y="71393"/>
                  <a:pt x="71527" y="76885"/>
                </a:cubicBezTo>
                <a:lnTo>
                  <a:pt x="71527" y="66749"/>
                </a:lnTo>
                <a:cubicBezTo>
                  <a:pt x="71527" y="56704"/>
                  <a:pt x="74608" y="43354"/>
                  <a:pt x="85948" y="33977"/>
                </a:cubicBezTo>
                <a:cubicBezTo>
                  <a:pt x="97557" y="24378"/>
                  <a:pt x="116175" y="14377"/>
                  <a:pt x="141714" y="9778"/>
                </a:cubicBezTo>
                <a:cubicBezTo>
                  <a:pt x="128096" y="2500"/>
                  <a:pt x="103183" y="-4509"/>
                  <a:pt x="68580" y="1563"/>
                </a:cubicBezTo>
                <a:cubicBezTo>
                  <a:pt x="32727" y="7903"/>
                  <a:pt x="11430" y="23932"/>
                  <a:pt x="1563" y="35540"/>
                </a:cubicBezTo>
                <a:cubicBezTo>
                  <a:pt x="-2456" y="40228"/>
                  <a:pt x="-3259" y="46658"/>
                  <a:pt x="-2188" y="52730"/>
                </a:cubicBezTo>
                <a:close/>
                <a:moveTo>
                  <a:pt x="92869" y="61927"/>
                </a:moveTo>
                <a:lnTo>
                  <a:pt x="92869" y="139973"/>
                </a:lnTo>
                <a:cubicBezTo>
                  <a:pt x="92869" y="176004"/>
                  <a:pt x="115416" y="208240"/>
                  <a:pt x="149304" y="220519"/>
                </a:cubicBezTo>
                <a:lnTo>
                  <a:pt x="161672" y="225028"/>
                </a:lnTo>
                <a:cubicBezTo>
                  <a:pt x="167967" y="227305"/>
                  <a:pt x="174888" y="227305"/>
                  <a:pt x="181183" y="225028"/>
                </a:cubicBezTo>
                <a:lnTo>
                  <a:pt x="193596" y="220563"/>
                </a:lnTo>
                <a:cubicBezTo>
                  <a:pt x="227484" y="208240"/>
                  <a:pt x="250031" y="176049"/>
                  <a:pt x="250031" y="139973"/>
                </a:cubicBezTo>
                <a:lnTo>
                  <a:pt x="250031" y="61927"/>
                </a:lnTo>
                <a:cubicBezTo>
                  <a:pt x="250031" y="58847"/>
                  <a:pt x="249094" y="55766"/>
                  <a:pt x="246906" y="53623"/>
                </a:cubicBezTo>
                <a:cubicBezTo>
                  <a:pt x="236815" y="43577"/>
                  <a:pt x="211991" y="28620"/>
                  <a:pt x="171450" y="28620"/>
                </a:cubicBezTo>
                <a:cubicBezTo>
                  <a:pt x="130909" y="28620"/>
                  <a:pt x="106085" y="43622"/>
                  <a:pt x="95994" y="53623"/>
                </a:cubicBezTo>
                <a:cubicBezTo>
                  <a:pt x="93806" y="55811"/>
                  <a:pt x="92869" y="58847"/>
                  <a:pt x="92869" y="61927"/>
                </a:cubicBezTo>
                <a:close/>
                <a:moveTo>
                  <a:pt x="122381" y="145465"/>
                </a:moveTo>
                <a:cubicBezTo>
                  <a:pt x="121756" y="142339"/>
                  <a:pt x="125507" y="140553"/>
                  <a:pt x="128052" y="142518"/>
                </a:cubicBezTo>
                <a:cubicBezTo>
                  <a:pt x="140062" y="151715"/>
                  <a:pt x="155109" y="157207"/>
                  <a:pt x="171450" y="157207"/>
                </a:cubicBezTo>
                <a:cubicBezTo>
                  <a:pt x="187791" y="157207"/>
                  <a:pt x="202793" y="151715"/>
                  <a:pt x="214848" y="142518"/>
                </a:cubicBezTo>
                <a:cubicBezTo>
                  <a:pt x="217393" y="140553"/>
                  <a:pt x="221144" y="142339"/>
                  <a:pt x="220519" y="145465"/>
                </a:cubicBezTo>
                <a:cubicBezTo>
                  <a:pt x="216009" y="168414"/>
                  <a:pt x="195739" y="185782"/>
                  <a:pt x="171450" y="185782"/>
                </a:cubicBezTo>
                <a:cubicBezTo>
                  <a:pt x="147161" y="185782"/>
                  <a:pt x="126891" y="168459"/>
                  <a:pt x="122381" y="145465"/>
                </a:cubicBezTo>
                <a:close/>
                <a:moveTo>
                  <a:pt x="122605" y="100146"/>
                </a:moveTo>
                <a:cubicBezTo>
                  <a:pt x="125551" y="91753"/>
                  <a:pt x="133499" y="85725"/>
                  <a:pt x="142875" y="85725"/>
                </a:cubicBezTo>
                <a:cubicBezTo>
                  <a:pt x="152251" y="85725"/>
                  <a:pt x="160243" y="91753"/>
                  <a:pt x="163145" y="100146"/>
                </a:cubicBezTo>
                <a:cubicBezTo>
                  <a:pt x="164440" y="103897"/>
                  <a:pt x="161136" y="107156"/>
                  <a:pt x="157163" y="107156"/>
                </a:cubicBezTo>
                <a:lnTo>
                  <a:pt x="128588" y="107156"/>
                </a:lnTo>
                <a:cubicBezTo>
                  <a:pt x="124658" y="107156"/>
                  <a:pt x="121310" y="103852"/>
                  <a:pt x="122605" y="100146"/>
                </a:cubicBezTo>
                <a:close/>
                <a:moveTo>
                  <a:pt x="214313" y="107156"/>
                </a:moveTo>
                <a:lnTo>
                  <a:pt x="185738" y="107156"/>
                </a:lnTo>
                <a:cubicBezTo>
                  <a:pt x="181808" y="107156"/>
                  <a:pt x="178460" y="103852"/>
                  <a:pt x="179755" y="100146"/>
                </a:cubicBezTo>
                <a:cubicBezTo>
                  <a:pt x="182657" y="91753"/>
                  <a:pt x="190649" y="85725"/>
                  <a:pt x="200025" y="85725"/>
                </a:cubicBezTo>
                <a:cubicBezTo>
                  <a:pt x="209401" y="85725"/>
                  <a:pt x="217393" y="91753"/>
                  <a:pt x="220295" y="100146"/>
                </a:cubicBezTo>
                <a:cubicBezTo>
                  <a:pt x="221590" y="103897"/>
                  <a:pt x="218286" y="107156"/>
                  <a:pt x="214313" y="107156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52" name="Text 50"/>
          <p:cNvSpPr/>
          <p:nvPr/>
        </p:nvSpPr>
        <p:spPr>
          <a:xfrm>
            <a:off x="6272213" y="62865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Teatru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9058275" y="5905500"/>
            <a:ext cx="2752725" cy="685800"/>
          </a:xfrm>
          <a:custGeom>
            <a:avLst/>
            <a:gdLst/>
            <a:ahLst/>
            <a:cxnLst/>
            <a:rect l="l" t="t" r="r" b="b"/>
            <a:pathLst>
              <a:path w="2752725" h="685800">
                <a:moveTo>
                  <a:pt x="152398" y="0"/>
                </a:moveTo>
                <a:lnTo>
                  <a:pt x="2600327" y="0"/>
                </a:lnTo>
                <a:cubicBezTo>
                  <a:pt x="2684494" y="0"/>
                  <a:pt x="2752725" y="68231"/>
                  <a:pt x="2752725" y="152398"/>
                </a:cubicBezTo>
                <a:lnTo>
                  <a:pt x="2752725" y="533402"/>
                </a:lnTo>
                <a:cubicBezTo>
                  <a:pt x="2752725" y="617569"/>
                  <a:pt x="2684494" y="685800"/>
                  <a:pt x="26003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334625" y="60198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71450" y="228600"/>
                </a:moveTo>
                <a:lnTo>
                  <a:pt x="42863" y="228600"/>
                </a:lnTo>
                <a:cubicBezTo>
                  <a:pt x="19199" y="228600"/>
                  <a:pt x="0" y="209401"/>
                  <a:pt x="0" y="185738"/>
                </a:cubicBezTo>
                <a:lnTo>
                  <a:pt x="0" y="42863"/>
                </a:lnTo>
                <a:cubicBezTo>
                  <a:pt x="0" y="19199"/>
                  <a:pt x="19199" y="0"/>
                  <a:pt x="42863" y="0"/>
                </a:cubicBezTo>
                <a:lnTo>
                  <a:pt x="178594" y="0"/>
                </a:lnTo>
                <a:cubicBezTo>
                  <a:pt x="190426" y="0"/>
                  <a:pt x="200025" y="9599"/>
                  <a:pt x="200025" y="21431"/>
                </a:cubicBezTo>
                <a:lnTo>
                  <a:pt x="200025" y="150019"/>
                </a:lnTo>
                <a:cubicBezTo>
                  <a:pt x="200025" y="159350"/>
                  <a:pt x="194042" y="167298"/>
                  <a:pt x="185738" y="170244"/>
                </a:cubicBezTo>
                <a:lnTo>
                  <a:pt x="185738" y="200025"/>
                </a:lnTo>
                <a:cubicBezTo>
                  <a:pt x="193640" y="200025"/>
                  <a:pt x="200025" y="206410"/>
                  <a:pt x="200025" y="214313"/>
                </a:cubicBezTo>
                <a:cubicBezTo>
                  <a:pt x="200025" y="222215"/>
                  <a:pt x="193640" y="228600"/>
                  <a:pt x="185738" y="228600"/>
                </a:cubicBezTo>
                <a:lnTo>
                  <a:pt x="171450" y="228600"/>
                </a:lnTo>
                <a:close/>
                <a:moveTo>
                  <a:pt x="42863" y="171450"/>
                </a:moveTo>
                <a:cubicBezTo>
                  <a:pt x="34960" y="171450"/>
                  <a:pt x="28575" y="177835"/>
                  <a:pt x="28575" y="185738"/>
                </a:cubicBezTo>
                <a:cubicBezTo>
                  <a:pt x="28575" y="193640"/>
                  <a:pt x="34960" y="200025"/>
                  <a:pt x="42863" y="200025"/>
                </a:cubicBezTo>
                <a:lnTo>
                  <a:pt x="157163" y="200025"/>
                </a:lnTo>
                <a:lnTo>
                  <a:pt x="157163" y="171450"/>
                </a:lnTo>
                <a:lnTo>
                  <a:pt x="42863" y="171450"/>
                </a:lnTo>
                <a:close/>
                <a:moveTo>
                  <a:pt x="57150" y="67866"/>
                </a:moveTo>
                <a:cubicBezTo>
                  <a:pt x="57150" y="73804"/>
                  <a:pt x="61927" y="78581"/>
                  <a:pt x="67866" y="78581"/>
                </a:cubicBezTo>
                <a:lnTo>
                  <a:pt x="146447" y="78581"/>
                </a:lnTo>
                <a:cubicBezTo>
                  <a:pt x="152385" y="78581"/>
                  <a:pt x="157163" y="73804"/>
                  <a:pt x="157163" y="67866"/>
                </a:cubicBezTo>
                <a:cubicBezTo>
                  <a:pt x="157163" y="61927"/>
                  <a:pt x="152385" y="57150"/>
                  <a:pt x="146447" y="57150"/>
                </a:cubicBezTo>
                <a:lnTo>
                  <a:pt x="67866" y="57150"/>
                </a:lnTo>
                <a:cubicBezTo>
                  <a:pt x="61927" y="57150"/>
                  <a:pt x="57150" y="61927"/>
                  <a:pt x="57150" y="67866"/>
                </a:cubicBezTo>
                <a:close/>
                <a:moveTo>
                  <a:pt x="67866" y="100013"/>
                </a:moveTo>
                <a:cubicBezTo>
                  <a:pt x="61927" y="100013"/>
                  <a:pt x="57150" y="104790"/>
                  <a:pt x="57150" y="110728"/>
                </a:cubicBezTo>
                <a:cubicBezTo>
                  <a:pt x="57150" y="116666"/>
                  <a:pt x="61927" y="121444"/>
                  <a:pt x="67866" y="121444"/>
                </a:cubicBezTo>
                <a:lnTo>
                  <a:pt x="146447" y="121444"/>
                </a:lnTo>
                <a:cubicBezTo>
                  <a:pt x="152385" y="121444"/>
                  <a:pt x="157163" y="116666"/>
                  <a:pt x="157163" y="110728"/>
                </a:cubicBezTo>
                <a:cubicBezTo>
                  <a:pt x="157163" y="104790"/>
                  <a:pt x="152385" y="100013"/>
                  <a:pt x="146447" y="100013"/>
                </a:cubicBezTo>
                <a:lnTo>
                  <a:pt x="67866" y="100013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5" name="Text 53"/>
          <p:cNvSpPr/>
          <p:nvPr/>
        </p:nvSpPr>
        <p:spPr>
          <a:xfrm>
            <a:off x="9139238" y="62865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Povești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4194444" y="446871"/>
            <a:ext cx="2587042" cy="269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3333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 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190625" y="-1190625"/>
            <a:ext cx="3571875" cy="3571875"/>
          </a:xfrm>
          <a:custGeom>
            <a:avLst/>
            <a:gdLst/>
            <a:ahLst/>
            <a:cxnLst/>
            <a:rect l="l" t="t" r="r" b="b"/>
            <a:pathLst>
              <a:path w="3571875" h="3571875">
                <a:moveTo>
                  <a:pt x="1785938" y="0"/>
                </a:moveTo>
                <a:lnTo>
                  <a:pt x="1785938" y="0"/>
                </a:lnTo>
                <a:cubicBezTo>
                  <a:pt x="2771623" y="0"/>
                  <a:pt x="3571875" y="800252"/>
                  <a:pt x="3571875" y="1785938"/>
                </a:cubicBezTo>
                <a:lnTo>
                  <a:pt x="3571875" y="1785938"/>
                </a:lnTo>
                <a:cubicBezTo>
                  <a:pt x="3571875" y="2771623"/>
                  <a:pt x="2771623" y="3571875"/>
                  <a:pt x="1785938" y="3571875"/>
                </a:cubicBezTo>
                <a:lnTo>
                  <a:pt x="1785938" y="3571875"/>
                </a:lnTo>
                <a:cubicBezTo>
                  <a:pt x="800252" y="3571875"/>
                  <a:pt x="0" y="2771623"/>
                  <a:pt x="0" y="1785938"/>
                </a:cubicBezTo>
                <a:lnTo>
                  <a:pt x="0" y="1785938"/>
                </a:lnTo>
                <a:cubicBezTo>
                  <a:pt x="0" y="800252"/>
                  <a:pt x="800252" y="0"/>
                  <a:pt x="1785937" y="0"/>
                </a:cubicBezTo>
                <a:close/>
              </a:path>
            </a:pathLst>
          </a:custGeom>
          <a:solidFill>
            <a:srgbClr val="FFAAA5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810750" y="4476750"/>
            <a:ext cx="3571875" cy="3571875"/>
          </a:xfrm>
          <a:custGeom>
            <a:avLst/>
            <a:gdLst/>
            <a:ahLst/>
            <a:cxnLst/>
            <a:rect l="l" t="t" r="r" b="b"/>
            <a:pathLst>
              <a:path w="3571875" h="3571875">
                <a:moveTo>
                  <a:pt x="1785938" y="0"/>
                </a:moveTo>
                <a:lnTo>
                  <a:pt x="1785938" y="0"/>
                </a:lnTo>
                <a:cubicBezTo>
                  <a:pt x="2771623" y="0"/>
                  <a:pt x="3571875" y="800252"/>
                  <a:pt x="3571875" y="1785938"/>
                </a:cubicBezTo>
                <a:lnTo>
                  <a:pt x="3571875" y="1785938"/>
                </a:lnTo>
                <a:cubicBezTo>
                  <a:pt x="3571875" y="2771623"/>
                  <a:pt x="2771623" y="3571875"/>
                  <a:pt x="1785938" y="3571875"/>
                </a:cubicBezTo>
                <a:lnTo>
                  <a:pt x="1785938" y="3571875"/>
                </a:lnTo>
                <a:cubicBezTo>
                  <a:pt x="800252" y="3571875"/>
                  <a:pt x="0" y="2771623"/>
                  <a:pt x="0" y="1785938"/>
                </a:cubicBezTo>
                <a:lnTo>
                  <a:pt x="0" y="1785938"/>
                </a:lnTo>
                <a:cubicBezTo>
                  <a:pt x="0" y="800252"/>
                  <a:pt x="800252" y="0"/>
                  <a:pt x="1785937" y="0"/>
                </a:cubicBezTo>
                <a:close/>
              </a:path>
            </a:pathLst>
          </a:custGeom>
          <a:solidFill>
            <a:srgbClr val="A8D8EA">
              <a:alpha val="6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17500" y="367109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26999" y="0"/>
                </a:moveTo>
                <a:lnTo>
                  <a:pt x="254001" y="0"/>
                </a:lnTo>
                <a:cubicBezTo>
                  <a:pt x="324094" y="0"/>
                  <a:pt x="381000" y="56906"/>
                  <a:pt x="381000" y="126999"/>
                </a:cubicBezTo>
                <a:lnTo>
                  <a:pt x="381000" y="254001"/>
                </a:lnTo>
                <a:cubicBezTo>
                  <a:pt x="381000" y="324094"/>
                  <a:pt x="324094" y="381000"/>
                  <a:pt x="254001" y="381000"/>
                </a:cubicBezTo>
                <a:lnTo>
                  <a:pt x="126999" y="381000"/>
                </a:lnTo>
                <a:cubicBezTo>
                  <a:pt x="56906" y="381000"/>
                  <a:pt x="0" y="324094"/>
                  <a:pt x="0" y="254001"/>
                </a:cubicBezTo>
                <a:lnTo>
                  <a:pt x="0" y="126999"/>
                </a:lnTo>
                <a:cubicBezTo>
                  <a:pt x="0" y="56906"/>
                  <a:pt x="56906" y="0"/>
                  <a:pt x="12699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5" name="Shape 3"/>
          <p:cNvSpPr/>
          <p:nvPr/>
        </p:nvSpPr>
        <p:spPr>
          <a:xfrm>
            <a:off x="428625" y="478234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0"/>
                </a:moveTo>
                <a:cubicBezTo>
                  <a:pt x="82848" y="0"/>
                  <a:pt x="86103" y="1829"/>
                  <a:pt x="87871" y="4806"/>
                </a:cubicBezTo>
                <a:lnTo>
                  <a:pt x="117636" y="54415"/>
                </a:lnTo>
                <a:cubicBezTo>
                  <a:pt x="119466" y="57485"/>
                  <a:pt x="119528" y="61299"/>
                  <a:pt x="117760" y="64399"/>
                </a:cubicBezTo>
                <a:cubicBezTo>
                  <a:pt x="115993" y="67500"/>
                  <a:pt x="112706" y="69453"/>
                  <a:pt x="109141" y="69453"/>
                </a:cubicBezTo>
                <a:lnTo>
                  <a:pt x="49609" y="69453"/>
                </a:lnTo>
                <a:cubicBezTo>
                  <a:pt x="46044" y="69453"/>
                  <a:pt x="42726" y="67531"/>
                  <a:pt x="40990" y="64430"/>
                </a:cubicBezTo>
                <a:cubicBezTo>
                  <a:pt x="39253" y="61330"/>
                  <a:pt x="39284" y="57516"/>
                  <a:pt x="41114" y="54446"/>
                </a:cubicBezTo>
                <a:lnTo>
                  <a:pt x="70879" y="4837"/>
                </a:lnTo>
                <a:cubicBezTo>
                  <a:pt x="72647" y="1829"/>
                  <a:pt x="75902" y="0"/>
                  <a:pt x="79375" y="0"/>
                </a:cubicBezTo>
                <a:close/>
                <a:moveTo>
                  <a:pt x="39688" y="84336"/>
                </a:moveTo>
                <a:cubicBezTo>
                  <a:pt x="58854" y="84336"/>
                  <a:pt x="74414" y="99896"/>
                  <a:pt x="74414" y="119062"/>
                </a:cubicBezTo>
                <a:cubicBezTo>
                  <a:pt x="74414" y="138229"/>
                  <a:pt x="58854" y="153789"/>
                  <a:pt x="39688" y="153789"/>
                </a:cubicBezTo>
                <a:cubicBezTo>
                  <a:pt x="20521" y="153789"/>
                  <a:pt x="4961" y="138229"/>
                  <a:pt x="4961" y="119062"/>
                </a:cubicBezTo>
                <a:cubicBezTo>
                  <a:pt x="4961" y="99896"/>
                  <a:pt x="20521" y="84336"/>
                  <a:pt x="39688" y="84336"/>
                </a:cubicBezTo>
                <a:close/>
                <a:moveTo>
                  <a:pt x="101699" y="89297"/>
                </a:moveTo>
                <a:lnTo>
                  <a:pt x="136426" y="89297"/>
                </a:lnTo>
                <a:cubicBezTo>
                  <a:pt x="143278" y="89297"/>
                  <a:pt x="148828" y="94847"/>
                  <a:pt x="148828" y="101699"/>
                </a:cubicBezTo>
                <a:lnTo>
                  <a:pt x="148828" y="136426"/>
                </a:lnTo>
                <a:cubicBezTo>
                  <a:pt x="148828" y="143278"/>
                  <a:pt x="143278" y="148828"/>
                  <a:pt x="136426" y="148828"/>
                </a:cubicBezTo>
                <a:lnTo>
                  <a:pt x="101699" y="148828"/>
                </a:lnTo>
                <a:cubicBezTo>
                  <a:pt x="94847" y="148828"/>
                  <a:pt x="89297" y="143278"/>
                  <a:pt x="89297" y="136426"/>
                </a:cubicBezTo>
                <a:lnTo>
                  <a:pt x="89297" y="101699"/>
                </a:lnTo>
                <a:cubicBezTo>
                  <a:pt x="89297" y="94847"/>
                  <a:pt x="94847" y="89297"/>
                  <a:pt x="101699" y="8929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825500" y="317500"/>
            <a:ext cx="984250" cy="158750"/>
          </a:xfrm>
          <a:custGeom>
            <a:avLst/>
            <a:gdLst/>
            <a:ahLst/>
            <a:cxnLst/>
            <a:rect l="l" t="t" r="r" b="b"/>
            <a:pathLst>
              <a:path w="984250" h="158750">
                <a:moveTo>
                  <a:pt x="79375" y="0"/>
                </a:moveTo>
                <a:lnTo>
                  <a:pt x="904875" y="0"/>
                </a:lnTo>
                <a:cubicBezTo>
                  <a:pt x="948683" y="0"/>
                  <a:pt x="984250" y="35567"/>
                  <a:pt x="984250" y="79375"/>
                </a:cubicBezTo>
                <a:lnTo>
                  <a:pt x="984250" y="79375"/>
                </a:lnTo>
                <a:cubicBezTo>
                  <a:pt x="984250" y="123183"/>
                  <a:pt x="948683" y="158750"/>
                  <a:pt x="904875" y="158750"/>
                </a:cubicBezTo>
                <a:lnTo>
                  <a:pt x="79375" y="158750"/>
                </a:lnTo>
                <a:cubicBezTo>
                  <a:pt x="35567" y="158750"/>
                  <a:pt x="0" y="123183"/>
                  <a:pt x="0" y="79375"/>
                </a:cubicBezTo>
                <a:lnTo>
                  <a:pt x="0" y="79375"/>
                </a:lnTo>
                <a:cubicBezTo>
                  <a:pt x="0" y="35567"/>
                  <a:pt x="35567" y="0"/>
                  <a:pt x="79375" y="0"/>
                </a:cubicBezTo>
                <a:close/>
              </a:path>
            </a:pathLst>
          </a:custGeom>
          <a:solidFill>
            <a:srgbClr val="FFAAA5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920750" y="333375"/>
            <a:ext cx="84137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b="1" dirty="0">
                <a:solidFill>
                  <a:srgbClr val="FFAAA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red-digitala.ro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5500" y="511969"/>
            <a:ext cx="4699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75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Vânătorii de forme din Orașul Geometric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25438" y="869156"/>
            <a:ext cx="5842000" cy="5667375"/>
          </a:xfrm>
          <a:custGeom>
            <a:avLst/>
            <a:gdLst/>
            <a:ahLst/>
            <a:cxnLst/>
            <a:rect l="l" t="t" r="r" b="b"/>
            <a:pathLst>
              <a:path w="5842000" h="5667375">
                <a:moveTo>
                  <a:pt x="190480" y="0"/>
                </a:moveTo>
                <a:lnTo>
                  <a:pt x="5651520" y="0"/>
                </a:lnTo>
                <a:cubicBezTo>
                  <a:pt x="5756719" y="0"/>
                  <a:pt x="5842000" y="85281"/>
                  <a:pt x="5842000" y="190480"/>
                </a:cubicBezTo>
                <a:lnTo>
                  <a:pt x="5842000" y="5476895"/>
                </a:lnTo>
                <a:cubicBezTo>
                  <a:pt x="5842000" y="5582094"/>
                  <a:pt x="5756719" y="5667375"/>
                  <a:pt x="5651520" y="5667375"/>
                </a:cubicBezTo>
                <a:lnTo>
                  <a:pt x="190480" y="5667375"/>
                </a:lnTo>
                <a:cubicBezTo>
                  <a:pt x="85281" y="5667375"/>
                  <a:pt x="0" y="5582094"/>
                  <a:pt x="0" y="5476895"/>
                </a:cubicBezTo>
                <a:lnTo>
                  <a:pt x="0" y="190480"/>
                </a:lnTo>
                <a:cubicBezTo>
                  <a:pt x="0" y="85351"/>
                  <a:pt x="85351" y="0"/>
                  <a:pt x="190480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0375" y="1004094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11" name="Shape 9"/>
          <p:cNvSpPr/>
          <p:nvPr/>
        </p:nvSpPr>
        <p:spPr>
          <a:xfrm>
            <a:off x="531813" y="1091406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78594" h="142875">
                <a:moveTo>
                  <a:pt x="125016" y="17859"/>
                </a:moveTo>
                <a:cubicBezTo>
                  <a:pt x="154595" y="17859"/>
                  <a:pt x="178594" y="41858"/>
                  <a:pt x="178594" y="71438"/>
                </a:cubicBezTo>
                <a:cubicBezTo>
                  <a:pt x="178594" y="101017"/>
                  <a:pt x="154595" y="125016"/>
                  <a:pt x="125016" y="125016"/>
                </a:cubicBezTo>
                <a:lnTo>
                  <a:pt x="53578" y="125016"/>
                </a:lnTo>
                <a:cubicBezTo>
                  <a:pt x="23999" y="125016"/>
                  <a:pt x="0" y="101017"/>
                  <a:pt x="0" y="71438"/>
                </a:cubicBezTo>
                <a:cubicBezTo>
                  <a:pt x="0" y="41858"/>
                  <a:pt x="23999" y="17859"/>
                  <a:pt x="53578" y="17859"/>
                </a:cubicBezTo>
                <a:lnTo>
                  <a:pt x="125016" y="17859"/>
                </a:lnTo>
                <a:close/>
                <a:moveTo>
                  <a:pt x="53578" y="49113"/>
                </a:moveTo>
                <a:cubicBezTo>
                  <a:pt x="49867" y="49113"/>
                  <a:pt x="46881" y="52099"/>
                  <a:pt x="46881" y="55811"/>
                </a:cubicBezTo>
                <a:lnTo>
                  <a:pt x="46881" y="64740"/>
                </a:lnTo>
                <a:lnTo>
                  <a:pt x="37951" y="64740"/>
                </a:lnTo>
                <a:cubicBezTo>
                  <a:pt x="34240" y="64740"/>
                  <a:pt x="31254" y="67726"/>
                  <a:pt x="31254" y="71438"/>
                </a:cubicBezTo>
                <a:cubicBezTo>
                  <a:pt x="31254" y="75149"/>
                  <a:pt x="34240" y="78135"/>
                  <a:pt x="37951" y="78135"/>
                </a:cubicBezTo>
                <a:lnTo>
                  <a:pt x="46881" y="78135"/>
                </a:lnTo>
                <a:lnTo>
                  <a:pt x="46881" y="87064"/>
                </a:lnTo>
                <a:cubicBezTo>
                  <a:pt x="46881" y="90776"/>
                  <a:pt x="49867" y="93762"/>
                  <a:pt x="53578" y="93762"/>
                </a:cubicBezTo>
                <a:cubicBezTo>
                  <a:pt x="57290" y="93762"/>
                  <a:pt x="60275" y="90776"/>
                  <a:pt x="60275" y="87064"/>
                </a:cubicBezTo>
                <a:lnTo>
                  <a:pt x="60275" y="78135"/>
                </a:lnTo>
                <a:lnTo>
                  <a:pt x="69205" y="78135"/>
                </a:lnTo>
                <a:cubicBezTo>
                  <a:pt x="72916" y="78135"/>
                  <a:pt x="75902" y="75149"/>
                  <a:pt x="75902" y="71438"/>
                </a:cubicBezTo>
                <a:cubicBezTo>
                  <a:pt x="75902" y="67726"/>
                  <a:pt x="72916" y="64740"/>
                  <a:pt x="69205" y="64740"/>
                </a:cubicBezTo>
                <a:lnTo>
                  <a:pt x="60275" y="64740"/>
                </a:lnTo>
                <a:lnTo>
                  <a:pt x="60275" y="55811"/>
                </a:lnTo>
                <a:cubicBezTo>
                  <a:pt x="60275" y="52099"/>
                  <a:pt x="57290" y="49113"/>
                  <a:pt x="53578" y="49113"/>
                </a:cubicBezTo>
                <a:close/>
                <a:moveTo>
                  <a:pt x="120551" y="75902"/>
                </a:moveTo>
                <a:cubicBezTo>
                  <a:pt x="115622" y="75902"/>
                  <a:pt x="111621" y="79904"/>
                  <a:pt x="111621" y="84832"/>
                </a:cubicBezTo>
                <a:cubicBezTo>
                  <a:pt x="111621" y="89760"/>
                  <a:pt x="115622" y="93762"/>
                  <a:pt x="120551" y="93762"/>
                </a:cubicBezTo>
                <a:cubicBezTo>
                  <a:pt x="125479" y="93762"/>
                  <a:pt x="129480" y="89760"/>
                  <a:pt x="129480" y="84832"/>
                </a:cubicBezTo>
                <a:cubicBezTo>
                  <a:pt x="129480" y="79904"/>
                  <a:pt x="125479" y="75902"/>
                  <a:pt x="120551" y="75902"/>
                </a:cubicBezTo>
                <a:close/>
                <a:moveTo>
                  <a:pt x="138410" y="49113"/>
                </a:moveTo>
                <a:cubicBezTo>
                  <a:pt x="133482" y="49113"/>
                  <a:pt x="129480" y="53115"/>
                  <a:pt x="129480" y="58043"/>
                </a:cubicBezTo>
                <a:cubicBezTo>
                  <a:pt x="129480" y="62971"/>
                  <a:pt x="133482" y="66973"/>
                  <a:pt x="138410" y="66973"/>
                </a:cubicBezTo>
                <a:cubicBezTo>
                  <a:pt x="143339" y="66973"/>
                  <a:pt x="147340" y="62971"/>
                  <a:pt x="147340" y="58043"/>
                </a:cubicBezTo>
                <a:cubicBezTo>
                  <a:pt x="147340" y="53115"/>
                  <a:pt x="143339" y="49113"/>
                  <a:pt x="138410" y="4911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873125" y="1051719"/>
            <a:ext cx="1666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Joc didactic inovator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0375" y="1385094"/>
            <a:ext cx="5635625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rgbClr val="FFAAA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 aventură captivantă</a:t>
            </a: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prin Orașul Geometric, unde copiii devin adevărați detectivi și explorează un univers magic plin de </a:t>
            </a:r>
            <a:r>
              <a:rPr lang="en-US" sz="10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forme ascunse </a:t>
            </a: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</a:t>
            </a:r>
            <a:r>
              <a:rPr lang="en-US" sz="1000" dirty="0">
                <a:solidFill>
                  <a:srgbClr val="4A4A4A"/>
                </a:solidFill>
                <a:highlight>
                  <a:srgbClr val="FFD3B6">
                    <a:alpha val="3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pattern-uri colorate </a:t>
            </a: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și </a:t>
            </a:r>
            <a:r>
              <a:rPr lang="en-US" sz="1000" dirty="0">
                <a:solidFill>
                  <a:srgbClr val="4A4A4A"/>
                </a:solidFill>
                <a:highlight>
                  <a:srgbClr val="FFAAA5">
                    <a:alpha val="3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provocări interactive </a:t>
            </a: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60375" y="3065859"/>
            <a:ext cx="5572125" cy="381000"/>
          </a:xfrm>
          <a:custGeom>
            <a:avLst/>
            <a:gdLst/>
            <a:ahLst/>
            <a:cxnLst/>
            <a:rect l="l" t="t" r="r" b="b"/>
            <a:pathLst>
              <a:path w="5572125" h="381000">
                <a:moveTo>
                  <a:pt x="95250" y="0"/>
                </a:moveTo>
                <a:lnTo>
                  <a:pt x="5476875" y="0"/>
                </a:lnTo>
                <a:cubicBezTo>
                  <a:pt x="5529445" y="0"/>
                  <a:pt x="5572125" y="42680"/>
                  <a:pt x="5572125" y="95250"/>
                </a:cubicBezTo>
                <a:lnTo>
                  <a:pt x="5572125" y="285750"/>
                </a:lnTo>
                <a:cubicBezTo>
                  <a:pt x="5572125" y="338320"/>
                  <a:pt x="5529445" y="381000"/>
                  <a:pt x="5476875" y="381000"/>
                </a:cubicBezTo>
                <a:lnTo>
                  <a:pt x="95250" y="381000"/>
                </a:lnTo>
                <a:cubicBezTo>
                  <a:pt x="42680" y="381000"/>
                  <a:pt x="0" y="338320"/>
                  <a:pt x="0" y="285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15" name="Shape 13"/>
          <p:cNvSpPr/>
          <p:nvPr/>
        </p:nvSpPr>
        <p:spPr>
          <a:xfrm>
            <a:off x="566539" y="3184922"/>
            <a:ext cx="160734" cy="142875"/>
          </a:xfrm>
          <a:custGeom>
            <a:avLst/>
            <a:gdLst/>
            <a:ahLst/>
            <a:cxnLst/>
            <a:rect l="l" t="t" r="r" b="b"/>
            <a:pathLst>
              <a:path w="160734" h="142875">
                <a:moveTo>
                  <a:pt x="80367" y="8930"/>
                </a:moveTo>
                <a:cubicBezTo>
                  <a:pt x="57820" y="8930"/>
                  <a:pt x="39765" y="19199"/>
                  <a:pt x="26622" y="31421"/>
                </a:cubicBezTo>
                <a:cubicBezTo>
                  <a:pt x="13562" y="43560"/>
                  <a:pt x="4828" y="58043"/>
                  <a:pt x="670" y="68005"/>
                </a:cubicBezTo>
                <a:cubicBezTo>
                  <a:pt x="-251" y="70210"/>
                  <a:pt x="-251" y="72665"/>
                  <a:pt x="670" y="74870"/>
                </a:cubicBezTo>
                <a:cubicBezTo>
                  <a:pt x="4828" y="84832"/>
                  <a:pt x="13562" y="99343"/>
                  <a:pt x="26622" y="111454"/>
                </a:cubicBezTo>
                <a:cubicBezTo>
                  <a:pt x="39765" y="123648"/>
                  <a:pt x="57820" y="133945"/>
                  <a:pt x="80367" y="133945"/>
                </a:cubicBezTo>
                <a:cubicBezTo>
                  <a:pt x="102915" y="133945"/>
                  <a:pt x="120969" y="123676"/>
                  <a:pt x="134113" y="111454"/>
                </a:cubicBezTo>
                <a:cubicBezTo>
                  <a:pt x="147172" y="99315"/>
                  <a:pt x="155907" y="84832"/>
                  <a:pt x="160065" y="74870"/>
                </a:cubicBezTo>
                <a:cubicBezTo>
                  <a:pt x="160986" y="72665"/>
                  <a:pt x="160986" y="70210"/>
                  <a:pt x="160065" y="68005"/>
                </a:cubicBezTo>
                <a:cubicBezTo>
                  <a:pt x="155907" y="58043"/>
                  <a:pt x="147172" y="43532"/>
                  <a:pt x="134113" y="31421"/>
                </a:cubicBezTo>
                <a:cubicBezTo>
                  <a:pt x="120969" y="19227"/>
                  <a:pt x="102915" y="8930"/>
                  <a:pt x="80367" y="8930"/>
                </a:cubicBezTo>
                <a:close/>
                <a:moveTo>
                  <a:pt x="40184" y="71438"/>
                </a:moveTo>
                <a:cubicBezTo>
                  <a:pt x="40184" y="49260"/>
                  <a:pt x="58189" y="31254"/>
                  <a:pt x="80367" y="31254"/>
                </a:cubicBezTo>
                <a:cubicBezTo>
                  <a:pt x="102545" y="31254"/>
                  <a:pt x="120551" y="49260"/>
                  <a:pt x="120551" y="71438"/>
                </a:cubicBezTo>
                <a:cubicBezTo>
                  <a:pt x="120551" y="93615"/>
                  <a:pt x="102545" y="111621"/>
                  <a:pt x="80367" y="111621"/>
                </a:cubicBezTo>
                <a:cubicBezTo>
                  <a:pt x="58189" y="111621"/>
                  <a:pt x="40184" y="93615"/>
                  <a:pt x="40184" y="71438"/>
                </a:cubicBezTo>
                <a:close/>
                <a:moveTo>
                  <a:pt x="80367" y="53578"/>
                </a:moveTo>
                <a:cubicBezTo>
                  <a:pt x="80367" y="63429"/>
                  <a:pt x="72358" y="71438"/>
                  <a:pt x="62508" y="71438"/>
                </a:cubicBezTo>
                <a:cubicBezTo>
                  <a:pt x="59299" y="71438"/>
                  <a:pt x="56285" y="70600"/>
                  <a:pt x="53662" y="69093"/>
                </a:cubicBezTo>
                <a:cubicBezTo>
                  <a:pt x="53383" y="72135"/>
                  <a:pt x="53634" y="75261"/>
                  <a:pt x="54471" y="78358"/>
                </a:cubicBezTo>
                <a:cubicBezTo>
                  <a:pt x="58294" y="92646"/>
                  <a:pt x="73000" y="101129"/>
                  <a:pt x="87288" y="97306"/>
                </a:cubicBezTo>
                <a:cubicBezTo>
                  <a:pt x="101575" y="93483"/>
                  <a:pt x="110058" y="78777"/>
                  <a:pt x="106235" y="64489"/>
                </a:cubicBezTo>
                <a:cubicBezTo>
                  <a:pt x="102831" y="51736"/>
                  <a:pt x="90748" y="43616"/>
                  <a:pt x="78023" y="44732"/>
                </a:cubicBezTo>
                <a:cubicBezTo>
                  <a:pt x="79502" y="47327"/>
                  <a:pt x="80367" y="50341"/>
                  <a:pt x="80367" y="53578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6" name="Text 14"/>
          <p:cNvSpPr/>
          <p:nvPr/>
        </p:nvSpPr>
        <p:spPr>
          <a:xfrm>
            <a:off x="829469" y="3161109"/>
            <a:ext cx="295422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Recunoașterea formelor geometrice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60375" y="3510359"/>
            <a:ext cx="5572125" cy="381000"/>
          </a:xfrm>
          <a:custGeom>
            <a:avLst/>
            <a:gdLst/>
            <a:ahLst/>
            <a:cxnLst/>
            <a:rect l="l" t="t" r="r" b="b"/>
            <a:pathLst>
              <a:path w="5572125" h="381000">
                <a:moveTo>
                  <a:pt x="95250" y="0"/>
                </a:moveTo>
                <a:lnTo>
                  <a:pt x="5476875" y="0"/>
                </a:lnTo>
                <a:cubicBezTo>
                  <a:pt x="5529445" y="0"/>
                  <a:pt x="5572125" y="42680"/>
                  <a:pt x="5572125" y="95250"/>
                </a:cubicBezTo>
                <a:lnTo>
                  <a:pt x="5572125" y="285750"/>
                </a:lnTo>
                <a:cubicBezTo>
                  <a:pt x="5572125" y="338320"/>
                  <a:pt x="5529445" y="381000"/>
                  <a:pt x="5476875" y="381000"/>
                </a:cubicBezTo>
                <a:lnTo>
                  <a:pt x="95250" y="381000"/>
                </a:lnTo>
                <a:cubicBezTo>
                  <a:pt x="42680" y="381000"/>
                  <a:pt x="0" y="338320"/>
                  <a:pt x="0" y="285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18" name="Shape 16"/>
          <p:cNvSpPr/>
          <p:nvPr/>
        </p:nvSpPr>
        <p:spPr>
          <a:xfrm>
            <a:off x="575469" y="362942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142875"/>
                </a:moveTo>
                <a:cubicBezTo>
                  <a:pt x="110865" y="142875"/>
                  <a:pt x="142875" y="110865"/>
                  <a:pt x="142875" y="71438"/>
                </a:cubicBezTo>
                <a:cubicBezTo>
                  <a:pt x="142875" y="32010"/>
                  <a:pt x="110865" y="0"/>
                  <a:pt x="71438" y="0"/>
                </a:cubicBezTo>
                <a:cubicBezTo>
                  <a:pt x="32010" y="0"/>
                  <a:pt x="0" y="32010"/>
                  <a:pt x="0" y="71438"/>
                </a:cubicBezTo>
                <a:cubicBezTo>
                  <a:pt x="0" y="110865"/>
                  <a:pt x="32010" y="142875"/>
                  <a:pt x="71437" y="142875"/>
                </a:cubicBezTo>
                <a:close/>
                <a:moveTo>
                  <a:pt x="85585" y="90720"/>
                </a:moveTo>
                <a:lnTo>
                  <a:pt x="45318" y="106207"/>
                </a:lnTo>
                <a:cubicBezTo>
                  <a:pt x="39905" y="108300"/>
                  <a:pt x="34575" y="102970"/>
                  <a:pt x="36668" y="97557"/>
                </a:cubicBezTo>
                <a:lnTo>
                  <a:pt x="52155" y="57290"/>
                </a:lnTo>
                <a:cubicBezTo>
                  <a:pt x="53076" y="54918"/>
                  <a:pt x="54918" y="53076"/>
                  <a:pt x="57290" y="52155"/>
                </a:cubicBezTo>
                <a:lnTo>
                  <a:pt x="97557" y="36668"/>
                </a:lnTo>
                <a:cubicBezTo>
                  <a:pt x="102970" y="34575"/>
                  <a:pt x="108300" y="39905"/>
                  <a:pt x="106207" y="45318"/>
                </a:cubicBezTo>
                <a:lnTo>
                  <a:pt x="90720" y="85585"/>
                </a:lnTo>
                <a:cubicBezTo>
                  <a:pt x="89827" y="87957"/>
                  <a:pt x="87957" y="89799"/>
                  <a:pt x="85585" y="90720"/>
                </a:cubicBezTo>
                <a:close/>
                <a:moveTo>
                  <a:pt x="80367" y="71438"/>
                </a:moveTo>
                <a:cubicBezTo>
                  <a:pt x="80367" y="66509"/>
                  <a:pt x="76366" y="62508"/>
                  <a:pt x="71438" y="62508"/>
                </a:cubicBezTo>
                <a:cubicBezTo>
                  <a:pt x="66509" y="62508"/>
                  <a:pt x="62508" y="66509"/>
                  <a:pt x="62508" y="71438"/>
                </a:cubicBezTo>
                <a:cubicBezTo>
                  <a:pt x="62508" y="76366"/>
                  <a:pt x="66509" y="80367"/>
                  <a:pt x="71438" y="80367"/>
                </a:cubicBezTo>
                <a:cubicBezTo>
                  <a:pt x="76366" y="80367"/>
                  <a:pt x="80367" y="76366"/>
                  <a:pt x="80367" y="71438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19" name="Text 17"/>
          <p:cNvSpPr/>
          <p:nvPr/>
        </p:nvSpPr>
        <p:spPr>
          <a:xfrm>
            <a:off x="829469" y="3605609"/>
            <a:ext cx="1063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Orientare spațială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60375" y="3954859"/>
            <a:ext cx="5572125" cy="381000"/>
          </a:xfrm>
          <a:custGeom>
            <a:avLst/>
            <a:gdLst/>
            <a:ahLst/>
            <a:cxnLst/>
            <a:rect l="l" t="t" r="r" b="b"/>
            <a:pathLst>
              <a:path w="5572125" h="381000">
                <a:moveTo>
                  <a:pt x="95250" y="0"/>
                </a:moveTo>
                <a:lnTo>
                  <a:pt x="5476875" y="0"/>
                </a:lnTo>
                <a:cubicBezTo>
                  <a:pt x="5529445" y="0"/>
                  <a:pt x="5572125" y="42680"/>
                  <a:pt x="5572125" y="95250"/>
                </a:cubicBezTo>
                <a:lnTo>
                  <a:pt x="5572125" y="285750"/>
                </a:lnTo>
                <a:cubicBezTo>
                  <a:pt x="5572125" y="338320"/>
                  <a:pt x="5529445" y="381000"/>
                  <a:pt x="5476875" y="381000"/>
                </a:cubicBezTo>
                <a:lnTo>
                  <a:pt x="95250" y="381000"/>
                </a:lnTo>
                <a:cubicBezTo>
                  <a:pt x="42680" y="381000"/>
                  <a:pt x="0" y="338320"/>
                  <a:pt x="0" y="285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1" name="Shape 19"/>
          <p:cNvSpPr/>
          <p:nvPr/>
        </p:nvSpPr>
        <p:spPr>
          <a:xfrm>
            <a:off x="575469" y="407392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116086" y="58043"/>
                </a:moveTo>
                <a:cubicBezTo>
                  <a:pt x="116086" y="70851"/>
                  <a:pt x="111928" y="82683"/>
                  <a:pt x="104924" y="92283"/>
                </a:cubicBezTo>
                <a:lnTo>
                  <a:pt x="140252" y="127639"/>
                </a:lnTo>
                <a:cubicBezTo>
                  <a:pt x="143740" y="131127"/>
                  <a:pt x="143740" y="136792"/>
                  <a:pt x="140252" y="140280"/>
                </a:cubicBezTo>
                <a:cubicBezTo>
                  <a:pt x="136764" y="143768"/>
                  <a:pt x="131099" y="143768"/>
                  <a:pt x="127611" y="140280"/>
                </a:cubicBezTo>
                <a:lnTo>
                  <a:pt x="92283" y="104924"/>
                </a:lnTo>
                <a:cubicBezTo>
                  <a:pt x="82683" y="111928"/>
                  <a:pt x="70851" y="116086"/>
                  <a:pt x="58043" y="116086"/>
                </a:cubicBezTo>
                <a:cubicBezTo>
                  <a:pt x="25980" y="116086"/>
                  <a:pt x="0" y="90106"/>
                  <a:pt x="0" y="58043"/>
                </a:cubicBezTo>
                <a:cubicBezTo>
                  <a:pt x="0" y="25980"/>
                  <a:pt x="25980" y="0"/>
                  <a:pt x="58043" y="0"/>
                </a:cubicBezTo>
                <a:cubicBezTo>
                  <a:pt x="90106" y="0"/>
                  <a:pt x="116086" y="25980"/>
                  <a:pt x="116086" y="58043"/>
                </a:cubicBezTo>
                <a:close/>
                <a:moveTo>
                  <a:pt x="58043" y="98227"/>
                </a:moveTo>
                <a:cubicBezTo>
                  <a:pt x="80221" y="98227"/>
                  <a:pt x="98227" y="80221"/>
                  <a:pt x="98227" y="58043"/>
                </a:cubicBezTo>
                <a:cubicBezTo>
                  <a:pt x="98227" y="35865"/>
                  <a:pt x="80221" y="17859"/>
                  <a:pt x="58043" y="17859"/>
                </a:cubicBezTo>
                <a:cubicBezTo>
                  <a:pt x="35865" y="17859"/>
                  <a:pt x="17859" y="35865"/>
                  <a:pt x="17859" y="58043"/>
                </a:cubicBezTo>
                <a:cubicBezTo>
                  <a:pt x="17859" y="80221"/>
                  <a:pt x="35865" y="98227"/>
                  <a:pt x="58043" y="98227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2" name="Text 20"/>
          <p:cNvSpPr/>
          <p:nvPr/>
        </p:nvSpPr>
        <p:spPr>
          <a:xfrm>
            <a:off x="829469" y="4050109"/>
            <a:ext cx="9604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Atenție la detalii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60375" y="4399359"/>
            <a:ext cx="5572125" cy="381000"/>
          </a:xfrm>
          <a:custGeom>
            <a:avLst/>
            <a:gdLst/>
            <a:ahLst/>
            <a:cxnLst/>
            <a:rect l="l" t="t" r="r" b="b"/>
            <a:pathLst>
              <a:path w="5572125" h="381000">
                <a:moveTo>
                  <a:pt x="95250" y="0"/>
                </a:moveTo>
                <a:lnTo>
                  <a:pt x="5476875" y="0"/>
                </a:lnTo>
                <a:cubicBezTo>
                  <a:pt x="5529445" y="0"/>
                  <a:pt x="5572125" y="42680"/>
                  <a:pt x="5572125" y="95250"/>
                </a:cubicBezTo>
                <a:lnTo>
                  <a:pt x="5572125" y="285750"/>
                </a:lnTo>
                <a:cubicBezTo>
                  <a:pt x="5572125" y="338320"/>
                  <a:pt x="5529445" y="381000"/>
                  <a:pt x="5476875" y="381000"/>
                </a:cubicBezTo>
                <a:lnTo>
                  <a:pt x="95250" y="381000"/>
                </a:lnTo>
                <a:cubicBezTo>
                  <a:pt x="42680" y="381000"/>
                  <a:pt x="0" y="338320"/>
                  <a:pt x="0" y="2857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4" name="Shape 22"/>
          <p:cNvSpPr/>
          <p:nvPr/>
        </p:nvSpPr>
        <p:spPr>
          <a:xfrm>
            <a:off x="575469" y="451842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33486" y="15627"/>
                </a:moveTo>
                <a:cubicBezTo>
                  <a:pt x="33486" y="7004"/>
                  <a:pt x="40491" y="0"/>
                  <a:pt x="49113" y="0"/>
                </a:cubicBezTo>
                <a:lnTo>
                  <a:pt x="55811" y="0"/>
                </a:lnTo>
                <a:cubicBezTo>
                  <a:pt x="60750" y="0"/>
                  <a:pt x="64740" y="3990"/>
                  <a:pt x="64740" y="8930"/>
                </a:cubicBezTo>
                <a:lnTo>
                  <a:pt x="64740" y="133945"/>
                </a:lnTo>
                <a:cubicBezTo>
                  <a:pt x="64740" y="138885"/>
                  <a:pt x="60750" y="142875"/>
                  <a:pt x="55811" y="142875"/>
                </a:cubicBezTo>
                <a:lnTo>
                  <a:pt x="46881" y="142875"/>
                </a:lnTo>
                <a:cubicBezTo>
                  <a:pt x="38565" y="142875"/>
                  <a:pt x="31561" y="137182"/>
                  <a:pt x="29580" y="129480"/>
                </a:cubicBezTo>
                <a:cubicBezTo>
                  <a:pt x="29384" y="129480"/>
                  <a:pt x="29217" y="129480"/>
                  <a:pt x="29021" y="129480"/>
                </a:cubicBezTo>
                <a:cubicBezTo>
                  <a:pt x="16687" y="129480"/>
                  <a:pt x="6697" y="119490"/>
                  <a:pt x="6697" y="107156"/>
                </a:cubicBezTo>
                <a:cubicBezTo>
                  <a:pt x="6697" y="102133"/>
                  <a:pt x="8372" y="97501"/>
                  <a:pt x="11162" y="93762"/>
                </a:cubicBezTo>
                <a:cubicBezTo>
                  <a:pt x="5748" y="89688"/>
                  <a:pt x="2232" y="83214"/>
                  <a:pt x="2232" y="75902"/>
                </a:cubicBezTo>
                <a:cubicBezTo>
                  <a:pt x="2232" y="67280"/>
                  <a:pt x="7144" y="59773"/>
                  <a:pt x="14288" y="56062"/>
                </a:cubicBezTo>
                <a:cubicBezTo>
                  <a:pt x="12306" y="52713"/>
                  <a:pt x="11162" y="48806"/>
                  <a:pt x="11162" y="44648"/>
                </a:cubicBezTo>
                <a:cubicBezTo>
                  <a:pt x="11162" y="32314"/>
                  <a:pt x="21152" y="22324"/>
                  <a:pt x="33486" y="22324"/>
                </a:cubicBezTo>
                <a:lnTo>
                  <a:pt x="33486" y="15627"/>
                </a:lnTo>
                <a:close/>
                <a:moveTo>
                  <a:pt x="109389" y="15627"/>
                </a:moveTo>
                <a:lnTo>
                  <a:pt x="109389" y="22324"/>
                </a:lnTo>
                <a:cubicBezTo>
                  <a:pt x="121723" y="22324"/>
                  <a:pt x="131713" y="32314"/>
                  <a:pt x="131713" y="44648"/>
                </a:cubicBezTo>
                <a:cubicBezTo>
                  <a:pt x="131713" y="48834"/>
                  <a:pt x="130569" y="52741"/>
                  <a:pt x="128588" y="56062"/>
                </a:cubicBezTo>
                <a:cubicBezTo>
                  <a:pt x="135759" y="59773"/>
                  <a:pt x="140643" y="67252"/>
                  <a:pt x="140643" y="75902"/>
                </a:cubicBezTo>
                <a:cubicBezTo>
                  <a:pt x="140643" y="83214"/>
                  <a:pt x="137127" y="89688"/>
                  <a:pt x="131713" y="93762"/>
                </a:cubicBezTo>
                <a:cubicBezTo>
                  <a:pt x="134503" y="97501"/>
                  <a:pt x="136178" y="102133"/>
                  <a:pt x="136178" y="107156"/>
                </a:cubicBezTo>
                <a:cubicBezTo>
                  <a:pt x="136178" y="119490"/>
                  <a:pt x="126188" y="129480"/>
                  <a:pt x="113854" y="129480"/>
                </a:cubicBezTo>
                <a:cubicBezTo>
                  <a:pt x="113658" y="129480"/>
                  <a:pt x="113491" y="129480"/>
                  <a:pt x="113295" y="129480"/>
                </a:cubicBezTo>
                <a:cubicBezTo>
                  <a:pt x="111314" y="137182"/>
                  <a:pt x="104310" y="142875"/>
                  <a:pt x="95994" y="142875"/>
                </a:cubicBezTo>
                <a:lnTo>
                  <a:pt x="87064" y="142875"/>
                </a:lnTo>
                <a:cubicBezTo>
                  <a:pt x="82125" y="142875"/>
                  <a:pt x="78135" y="138885"/>
                  <a:pt x="78135" y="133945"/>
                </a:cubicBezTo>
                <a:lnTo>
                  <a:pt x="78135" y="8930"/>
                </a:lnTo>
                <a:cubicBezTo>
                  <a:pt x="78135" y="3990"/>
                  <a:pt x="82125" y="0"/>
                  <a:pt x="87064" y="0"/>
                </a:cubicBezTo>
                <a:lnTo>
                  <a:pt x="93762" y="0"/>
                </a:lnTo>
                <a:cubicBezTo>
                  <a:pt x="102384" y="0"/>
                  <a:pt x="109389" y="7004"/>
                  <a:pt x="109389" y="15627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5" name="Text 23"/>
          <p:cNvSpPr/>
          <p:nvPr/>
        </p:nvSpPr>
        <p:spPr>
          <a:xfrm>
            <a:off x="829469" y="4494609"/>
            <a:ext cx="881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Gândire logică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76250" y="6080125"/>
            <a:ext cx="5556250" cy="317500"/>
          </a:xfrm>
          <a:custGeom>
            <a:avLst/>
            <a:gdLst/>
            <a:ahLst/>
            <a:cxnLst/>
            <a:rect l="l" t="t" r="r" b="b"/>
            <a:pathLst>
              <a:path w="5556250" h="317500">
                <a:moveTo>
                  <a:pt x="31750" y="0"/>
                </a:moveTo>
                <a:lnTo>
                  <a:pt x="5429250" y="0"/>
                </a:lnTo>
                <a:cubicBezTo>
                  <a:pt x="5499343" y="0"/>
                  <a:pt x="5556250" y="56907"/>
                  <a:pt x="5556250" y="127000"/>
                </a:cubicBezTo>
                <a:lnTo>
                  <a:pt x="5556250" y="190500"/>
                </a:lnTo>
                <a:cubicBezTo>
                  <a:pt x="5556250" y="260593"/>
                  <a:pt x="5499343" y="317500"/>
                  <a:pt x="5429250" y="317500"/>
                </a:cubicBezTo>
                <a:lnTo>
                  <a:pt x="31750" y="317500"/>
                </a:lnTo>
                <a:cubicBezTo>
                  <a:pt x="14227" y="317500"/>
                  <a:pt x="0" y="303273"/>
                  <a:pt x="0" y="285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AAA5">
              <a:alpha val="10196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" y="6080125"/>
            <a:ext cx="31750" cy="317500"/>
          </a:xfrm>
          <a:custGeom>
            <a:avLst/>
            <a:gdLst/>
            <a:ahLst/>
            <a:cxnLst/>
            <a:rect l="l" t="t" r="r" b="b"/>
            <a:pathLst>
              <a:path w="31750" h="317500">
                <a:moveTo>
                  <a:pt x="31750" y="0"/>
                </a:moveTo>
                <a:lnTo>
                  <a:pt x="31750" y="0"/>
                </a:lnTo>
                <a:lnTo>
                  <a:pt x="31750" y="317500"/>
                </a:lnTo>
                <a:lnTo>
                  <a:pt x="31750" y="317500"/>
                </a:lnTo>
                <a:cubicBezTo>
                  <a:pt x="14227" y="317500"/>
                  <a:pt x="0" y="303273"/>
                  <a:pt x="0" y="28575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8" name="Text 26"/>
          <p:cNvSpPr/>
          <p:nvPr/>
        </p:nvSpPr>
        <p:spPr>
          <a:xfrm>
            <a:off x="555625" y="6143625"/>
            <a:ext cx="5476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„Hai să descoperim formele împreună!"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302375" y="861219"/>
            <a:ext cx="5572125" cy="1460500"/>
          </a:xfrm>
          <a:custGeom>
            <a:avLst/>
            <a:gdLst/>
            <a:ahLst/>
            <a:cxnLst/>
            <a:rect l="l" t="t" r="r" b="b"/>
            <a:pathLst>
              <a:path w="5572125" h="1460500">
                <a:moveTo>
                  <a:pt x="190493" y="0"/>
                </a:moveTo>
                <a:lnTo>
                  <a:pt x="5381632" y="0"/>
                </a:lnTo>
                <a:cubicBezTo>
                  <a:pt x="5486838" y="0"/>
                  <a:pt x="5572125" y="85287"/>
                  <a:pt x="5572125" y="190493"/>
                </a:cubicBezTo>
                <a:lnTo>
                  <a:pt x="5572125" y="1270007"/>
                </a:lnTo>
                <a:cubicBezTo>
                  <a:pt x="5572125" y="1375213"/>
                  <a:pt x="5486838" y="1460500"/>
                  <a:pt x="5381632" y="1460500"/>
                </a:cubicBezTo>
                <a:lnTo>
                  <a:pt x="190493" y="1460500"/>
                </a:lnTo>
                <a:cubicBezTo>
                  <a:pt x="85287" y="1460500"/>
                  <a:pt x="0" y="1375213"/>
                  <a:pt x="0" y="1270007"/>
                </a:cubicBezTo>
                <a:lnTo>
                  <a:pt x="0" y="190493"/>
                </a:lnTo>
                <a:cubicBezTo>
                  <a:pt x="0" y="85357"/>
                  <a:pt x="85357" y="0"/>
                  <a:pt x="190493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0" name="Shape 28"/>
          <p:cNvSpPr/>
          <p:nvPr/>
        </p:nvSpPr>
        <p:spPr>
          <a:xfrm>
            <a:off x="6417469" y="99615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71438" y="0"/>
                </a:moveTo>
                <a:cubicBezTo>
                  <a:pt x="74563" y="0"/>
                  <a:pt x="77493" y="1646"/>
                  <a:pt x="79084" y="4325"/>
                </a:cubicBezTo>
                <a:lnTo>
                  <a:pt x="105873" y="48974"/>
                </a:lnTo>
                <a:cubicBezTo>
                  <a:pt x="107519" y="51736"/>
                  <a:pt x="107575" y="55169"/>
                  <a:pt x="105984" y="57959"/>
                </a:cubicBezTo>
                <a:cubicBezTo>
                  <a:pt x="104394" y="60750"/>
                  <a:pt x="101436" y="62508"/>
                  <a:pt x="98227" y="62508"/>
                </a:cubicBezTo>
                <a:lnTo>
                  <a:pt x="44648" y="62508"/>
                </a:lnTo>
                <a:cubicBezTo>
                  <a:pt x="41439" y="62508"/>
                  <a:pt x="38453" y="60778"/>
                  <a:pt x="36891" y="57987"/>
                </a:cubicBezTo>
                <a:cubicBezTo>
                  <a:pt x="35328" y="55197"/>
                  <a:pt x="35356" y="51764"/>
                  <a:pt x="37002" y="49002"/>
                </a:cubicBezTo>
                <a:lnTo>
                  <a:pt x="63791" y="4353"/>
                </a:lnTo>
                <a:cubicBezTo>
                  <a:pt x="65382" y="1646"/>
                  <a:pt x="68312" y="0"/>
                  <a:pt x="71438" y="0"/>
                </a:cubicBezTo>
                <a:close/>
                <a:moveTo>
                  <a:pt x="35719" y="75902"/>
                </a:moveTo>
                <a:cubicBezTo>
                  <a:pt x="52968" y="75902"/>
                  <a:pt x="66973" y="89907"/>
                  <a:pt x="66973" y="107156"/>
                </a:cubicBezTo>
                <a:cubicBezTo>
                  <a:pt x="66973" y="124406"/>
                  <a:pt x="52968" y="138410"/>
                  <a:pt x="35719" y="138410"/>
                </a:cubicBezTo>
                <a:cubicBezTo>
                  <a:pt x="18469" y="138410"/>
                  <a:pt x="4465" y="124406"/>
                  <a:pt x="4465" y="107156"/>
                </a:cubicBezTo>
                <a:cubicBezTo>
                  <a:pt x="4465" y="89907"/>
                  <a:pt x="18469" y="75902"/>
                  <a:pt x="35719" y="75902"/>
                </a:cubicBezTo>
                <a:close/>
                <a:moveTo>
                  <a:pt x="91529" y="80367"/>
                </a:moveTo>
                <a:lnTo>
                  <a:pt x="122783" y="80367"/>
                </a:lnTo>
                <a:cubicBezTo>
                  <a:pt x="128950" y="80367"/>
                  <a:pt x="133945" y="85362"/>
                  <a:pt x="133945" y="91529"/>
                </a:cubicBezTo>
                <a:lnTo>
                  <a:pt x="133945" y="122783"/>
                </a:lnTo>
                <a:cubicBezTo>
                  <a:pt x="133945" y="128950"/>
                  <a:pt x="128950" y="133945"/>
                  <a:pt x="122783" y="133945"/>
                </a:cubicBezTo>
                <a:lnTo>
                  <a:pt x="91529" y="133945"/>
                </a:lnTo>
                <a:cubicBezTo>
                  <a:pt x="85362" y="133945"/>
                  <a:pt x="80367" y="128950"/>
                  <a:pt x="80367" y="122783"/>
                </a:cubicBezTo>
                <a:lnTo>
                  <a:pt x="80367" y="91529"/>
                </a:lnTo>
                <a:cubicBezTo>
                  <a:pt x="80367" y="85362"/>
                  <a:pt x="85362" y="80367"/>
                  <a:pt x="91529" y="8036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6580188" y="956469"/>
            <a:ext cx="5270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Forme geometrice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97625" y="1242219"/>
            <a:ext cx="2643188" cy="444500"/>
          </a:xfrm>
          <a:custGeom>
            <a:avLst/>
            <a:gdLst/>
            <a:ahLst/>
            <a:cxnLst/>
            <a:rect l="l" t="t" r="r" b="b"/>
            <a:pathLst>
              <a:path w="2643188" h="444500">
                <a:moveTo>
                  <a:pt x="95252" y="0"/>
                </a:moveTo>
                <a:lnTo>
                  <a:pt x="2547936" y="0"/>
                </a:lnTo>
                <a:cubicBezTo>
                  <a:pt x="2600542" y="0"/>
                  <a:pt x="2643188" y="42646"/>
                  <a:pt x="2643188" y="95252"/>
                </a:cubicBezTo>
                <a:lnTo>
                  <a:pt x="2643188" y="349248"/>
                </a:lnTo>
                <a:cubicBezTo>
                  <a:pt x="2643188" y="401854"/>
                  <a:pt x="2600542" y="444500"/>
                  <a:pt x="2547936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461125" y="1305719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4" name="Shape 32"/>
          <p:cNvSpPr/>
          <p:nvPr/>
        </p:nvSpPr>
        <p:spPr>
          <a:xfrm>
            <a:off x="6540500" y="1385094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0"/>
                </a:moveTo>
                <a:lnTo>
                  <a:pt x="79375" y="0"/>
                </a:lnTo>
                <a:cubicBezTo>
                  <a:pt x="123183" y="0"/>
                  <a:pt x="158750" y="35567"/>
                  <a:pt x="158750" y="79375"/>
                </a:cubicBezTo>
                <a:lnTo>
                  <a:pt x="158750" y="79375"/>
                </a:lnTo>
                <a:cubicBezTo>
                  <a:pt x="158750" y="123183"/>
                  <a:pt x="123183" y="158750"/>
                  <a:pt x="79375" y="158750"/>
                </a:cubicBezTo>
                <a:lnTo>
                  <a:pt x="79375" y="158750"/>
                </a:lnTo>
                <a:cubicBezTo>
                  <a:pt x="35567" y="158750"/>
                  <a:pt x="0" y="123183"/>
                  <a:pt x="0" y="79375"/>
                </a:cubicBezTo>
                <a:lnTo>
                  <a:pt x="0" y="79375"/>
                </a:lnTo>
                <a:cubicBezTo>
                  <a:pt x="0" y="35567"/>
                  <a:pt x="35567" y="0"/>
                  <a:pt x="79375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5" name="Text 33"/>
          <p:cNvSpPr/>
          <p:nvPr/>
        </p:nvSpPr>
        <p:spPr>
          <a:xfrm>
            <a:off x="6873875" y="1329531"/>
            <a:ext cx="373063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1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Cerc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873875" y="1472406"/>
            <a:ext cx="357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Rotund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9136063" y="1242219"/>
            <a:ext cx="2643188" cy="444500"/>
          </a:xfrm>
          <a:custGeom>
            <a:avLst/>
            <a:gdLst/>
            <a:ahLst/>
            <a:cxnLst/>
            <a:rect l="l" t="t" r="r" b="b"/>
            <a:pathLst>
              <a:path w="2643188" h="444500">
                <a:moveTo>
                  <a:pt x="95252" y="0"/>
                </a:moveTo>
                <a:lnTo>
                  <a:pt x="2547936" y="0"/>
                </a:lnTo>
                <a:cubicBezTo>
                  <a:pt x="2600542" y="0"/>
                  <a:pt x="2643188" y="42646"/>
                  <a:pt x="2643188" y="95252"/>
                </a:cubicBezTo>
                <a:lnTo>
                  <a:pt x="2643188" y="349248"/>
                </a:lnTo>
                <a:cubicBezTo>
                  <a:pt x="2643188" y="401854"/>
                  <a:pt x="2600542" y="444500"/>
                  <a:pt x="2547936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9199563" y="1305719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9" name="Shape 37"/>
          <p:cNvSpPr/>
          <p:nvPr/>
        </p:nvSpPr>
        <p:spPr>
          <a:xfrm>
            <a:off x="9278938" y="1385094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0" y="0"/>
                </a:moveTo>
                <a:lnTo>
                  <a:pt x="158750" y="0"/>
                </a:lnTo>
                <a:lnTo>
                  <a:pt x="158750" y="158750"/>
                </a:lnTo>
                <a:lnTo>
                  <a:pt x="0" y="158750"/>
                </a:lnTo>
                <a:lnTo>
                  <a:pt x="0" y="0"/>
                </a:ln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40" name="Text 38"/>
          <p:cNvSpPr/>
          <p:nvPr/>
        </p:nvSpPr>
        <p:spPr>
          <a:xfrm>
            <a:off x="9612313" y="1329531"/>
            <a:ext cx="4206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1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Pătrat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612313" y="1472406"/>
            <a:ext cx="404813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 laturi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97625" y="1781969"/>
            <a:ext cx="2643188" cy="444500"/>
          </a:xfrm>
          <a:custGeom>
            <a:avLst/>
            <a:gdLst/>
            <a:ahLst/>
            <a:cxnLst/>
            <a:rect l="l" t="t" r="r" b="b"/>
            <a:pathLst>
              <a:path w="2643188" h="444500">
                <a:moveTo>
                  <a:pt x="95252" y="0"/>
                </a:moveTo>
                <a:lnTo>
                  <a:pt x="2547936" y="0"/>
                </a:lnTo>
                <a:cubicBezTo>
                  <a:pt x="2600542" y="0"/>
                  <a:pt x="2643188" y="42646"/>
                  <a:pt x="2643188" y="95252"/>
                </a:cubicBezTo>
                <a:lnTo>
                  <a:pt x="2643188" y="349248"/>
                </a:lnTo>
                <a:cubicBezTo>
                  <a:pt x="2643188" y="401854"/>
                  <a:pt x="2600542" y="444500"/>
                  <a:pt x="2547936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6461125" y="1845469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4" name="Shape 42"/>
          <p:cNvSpPr/>
          <p:nvPr/>
        </p:nvSpPr>
        <p:spPr>
          <a:xfrm>
            <a:off x="6818313" y="1924844"/>
            <a:ext cx="79375" cy="238125"/>
          </a:xfrm>
          <a:custGeom>
            <a:avLst/>
            <a:gdLst/>
            <a:ahLst/>
            <a:cxnLst/>
            <a:rect l="l" t="t" r="r" b="b"/>
            <a:pathLst>
              <a:path w="79375" h="238125">
                <a:moveTo>
                  <a:pt x="0" y="0"/>
                </a:moveTo>
                <a:lnTo>
                  <a:pt x="79375" y="0"/>
                </a:lnTo>
                <a:lnTo>
                  <a:pt x="79375" y="238125"/>
                </a:lnTo>
                <a:lnTo>
                  <a:pt x="0" y="2381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580188" y="1924844"/>
            <a:ext cx="254000" cy="254000"/>
          </a:xfrm>
          <a:prstGeom prst="triangle">
            <a:avLst>
              <a:gd name="adj" fmla="val 50000"/>
            </a:avLst>
          </a:prstGeom>
          <a:solidFill>
            <a:srgbClr val="FFAAA5"/>
          </a:solidFill>
          <a:ln/>
        </p:spPr>
      </p:sp>
      <p:sp>
        <p:nvSpPr>
          <p:cNvPr id="46" name="Shape 44"/>
          <p:cNvSpPr/>
          <p:nvPr/>
        </p:nvSpPr>
        <p:spPr>
          <a:xfrm>
            <a:off x="6580188" y="1924844"/>
            <a:ext cx="79375" cy="238125"/>
          </a:xfrm>
          <a:custGeom>
            <a:avLst/>
            <a:gdLst/>
            <a:ahLst/>
            <a:cxnLst/>
            <a:rect l="l" t="t" r="r" b="b"/>
            <a:pathLst>
              <a:path w="79375" h="238125">
                <a:moveTo>
                  <a:pt x="0" y="0"/>
                </a:moveTo>
                <a:lnTo>
                  <a:pt x="79375" y="0"/>
                </a:lnTo>
                <a:lnTo>
                  <a:pt x="79375" y="238125"/>
                </a:lnTo>
                <a:lnTo>
                  <a:pt x="0" y="2381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/>
        </p:spPr>
      </p:sp>
      <p:sp>
        <p:nvSpPr>
          <p:cNvPr id="47" name="Text 45"/>
          <p:cNvSpPr/>
          <p:nvPr/>
        </p:nvSpPr>
        <p:spPr>
          <a:xfrm>
            <a:off x="6873875" y="1869281"/>
            <a:ext cx="571500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1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Triunghi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873875" y="2012156"/>
            <a:ext cx="555625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 laturi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9136063" y="1781969"/>
            <a:ext cx="2643188" cy="444500"/>
          </a:xfrm>
          <a:custGeom>
            <a:avLst/>
            <a:gdLst/>
            <a:ahLst/>
            <a:cxnLst/>
            <a:rect l="l" t="t" r="r" b="b"/>
            <a:pathLst>
              <a:path w="2643188" h="444500">
                <a:moveTo>
                  <a:pt x="95252" y="0"/>
                </a:moveTo>
                <a:lnTo>
                  <a:pt x="2547936" y="0"/>
                </a:lnTo>
                <a:cubicBezTo>
                  <a:pt x="2600542" y="0"/>
                  <a:pt x="2643188" y="42646"/>
                  <a:pt x="2643188" y="95252"/>
                </a:cubicBezTo>
                <a:lnTo>
                  <a:pt x="2643188" y="349248"/>
                </a:lnTo>
                <a:cubicBezTo>
                  <a:pt x="2643188" y="401854"/>
                  <a:pt x="2600542" y="444500"/>
                  <a:pt x="2547936" y="444500"/>
                </a:cubicBezTo>
                <a:lnTo>
                  <a:pt x="95252" y="444500"/>
                </a:lnTo>
                <a:cubicBezTo>
                  <a:pt x="42681" y="444500"/>
                  <a:pt x="0" y="401819"/>
                  <a:pt x="0" y="349248"/>
                </a:cubicBezTo>
                <a:lnTo>
                  <a:pt x="0" y="95252"/>
                </a:lnTo>
                <a:cubicBezTo>
                  <a:pt x="0" y="42646"/>
                  <a:pt x="42646" y="0"/>
                  <a:pt x="9525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9199563" y="1845469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63500" y="0"/>
                </a:moveTo>
                <a:lnTo>
                  <a:pt x="254000" y="0"/>
                </a:lnTo>
                <a:cubicBezTo>
                  <a:pt x="289047" y="0"/>
                  <a:pt x="317500" y="28453"/>
                  <a:pt x="317500" y="63500"/>
                </a:cubicBezTo>
                <a:lnTo>
                  <a:pt x="317500" y="254000"/>
                </a:lnTo>
                <a:cubicBezTo>
                  <a:pt x="317500" y="289047"/>
                  <a:pt x="289047" y="317500"/>
                  <a:pt x="254000" y="317500"/>
                </a:cubicBezTo>
                <a:lnTo>
                  <a:pt x="63500" y="317500"/>
                </a:lnTo>
                <a:cubicBezTo>
                  <a:pt x="28453" y="317500"/>
                  <a:pt x="0" y="289047"/>
                  <a:pt x="0" y="254000"/>
                </a:cubicBezTo>
                <a:lnTo>
                  <a:pt x="0" y="63500"/>
                </a:lnTo>
                <a:cubicBezTo>
                  <a:pt x="0" y="28453"/>
                  <a:pt x="28453" y="0"/>
                  <a:pt x="63500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1" name="Shape 49"/>
          <p:cNvSpPr/>
          <p:nvPr/>
        </p:nvSpPr>
        <p:spPr>
          <a:xfrm>
            <a:off x="9247188" y="1924844"/>
            <a:ext cx="222250" cy="158750"/>
          </a:xfrm>
          <a:custGeom>
            <a:avLst/>
            <a:gdLst/>
            <a:ahLst/>
            <a:cxnLst/>
            <a:rect l="l" t="t" r="r" b="b"/>
            <a:pathLst>
              <a:path w="222250" h="158750">
                <a:moveTo>
                  <a:pt x="0" y="0"/>
                </a:moveTo>
                <a:lnTo>
                  <a:pt x="222250" y="0"/>
                </a:lnTo>
                <a:lnTo>
                  <a:pt x="222250" y="158750"/>
                </a:lnTo>
                <a:lnTo>
                  <a:pt x="0" y="158750"/>
                </a:lnTo>
                <a:lnTo>
                  <a:pt x="0" y="0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2" name="Text 50"/>
          <p:cNvSpPr/>
          <p:nvPr/>
        </p:nvSpPr>
        <p:spPr>
          <a:xfrm>
            <a:off x="9612313" y="1869281"/>
            <a:ext cx="738188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1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Dreptunghi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9612313" y="2012156"/>
            <a:ext cx="722313" cy="1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5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Lung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310313" y="2424906"/>
            <a:ext cx="5556250" cy="3698875"/>
          </a:xfrm>
          <a:custGeom>
            <a:avLst/>
            <a:gdLst/>
            <a:ahLst/>
            <a:cxnLst/>
            <a:rect l="l" t="t" r="r" b="b"/>
            <a:pathLst>
              <a:path w="5556250" h="3698875">
                <a:moveTo>
                  <a:pt x="190492" y="0"/>
                </a:moveTo>
                <a:lnTo>
                  <a:pt x="5365758" y="0"/>
                </a:lnTo>
                <a:cubicBezTo>
                  <a:pt x="5470964" y="0"/>
                  <a:pt x="5556250" y="85286"/>
                  <a:pt x="5556250" y="190492"/>
                </a:cubicBezTo>
                <a:lnTo>
                  <a:pt x="5556250" y="3508383"/>
                </a:lnTo>
                <a:cubicBezTo>
                  <a:pt x="5556250" y="3613589"/>
                  <a:pt x="5470964" y="3698875"/>
                  <a:pt x="5365758" y="3698875"/>
                </a:cubicBezTo>
                <a:lnTo>
                  <a:pt x="190492" y="3698875"/>
                </a:lnTo>
                <a:cubicBezTo>
                  <a:pt x="85286" y="3698875"/>
                  <a:pt x="0" y="3613589"/>
                  <a:pt x="0" y="3508383"/>
                </a:cubicBezTo>
                <a:lnTo>
                  <a:pt x="0" y="190492"/>
                </a:lnTo>
                <a:cubicBezTo>
                  <a:pt x="0" y="85357"/>
                  <a:pt x="85357" y="0"/>
                  <a:pt x="190492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5" name="Shape 53"/>
          <p:cNvSpPr/>
          <p:nvPr/>
        </p:nvSpPr>
        <p:spPr>
          <a:xfrm>
            <a:off x="6433344" y="2567781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37337" y="10130"/>
                </a:moveTo>
                <a:cubicBezTo>
                  <a:pt x="40379" y="12250"/>
                  <a:pt x="41104" y="16436"/>
                  <a:pt x="38984" y="19450"/>
                </a:cubicBezTo>
                <a:lnTo>
                  <a:pt x="23357" y="41774"/>
                </a:lnTo>
                <a:cubicBezTo>
                  <a:pt x="22213" y="43393"/>
                  <a:pt x="20427" y="44425"/>
                  <a:pt x="18445" y="44593"/>
                </a:cubicBezTo>
                <a:cubicBezTo>
                  <a:pt x="16464" y="44760"/>
                  <a:pt x="14511" y="44090"/>
                  <a:pt x="13115" y="42695"/>
                </a:cubicBezTo>
                <a:lnTo>
                  <a:pt x="1953" y="31533"/>
                </a:lnTo>
                <a:cubicBezTo>
                  <a:pt x="-642" y="28910"/>
                  <a:pt x="-642" y="24668"/>
                  <a:pt x="1953" y="22045"/>
                </a:cubicBezTo>
                <a:cubicBezTo>
                  <a:pt x="4549" y="19422"/>
                  <a:pt x="8818" y="19450"/>
                  <a:pt x="11441" y="22045"/>
                </a:cubicBezTo>
                <a:lnTo>
                  <a:pt x="16966" y="27570"/>
                </a:lnTo>
                <a:lnTo>
                  <a:pt x="28017" y="11776"/>
                </a:lnTo>
                <a:cubicBezTo>
                  <a:pt x="30138" y="8734"/>
                  <a:pt x="34323" y="8009"/>
                  <a:pt x="37337" y="10130"/>
                </a:cubicBezTo>
                <a:close/>
                <a:moveTo>
                  <a:pt x="37337" y="54778"/>
                </a:moveTo>
                <a:cubicBezTo>
                  <a:pt x="40379" y="56899"/>
                  <a:pt x="41104" y="61085"/>
                  <a:pt x="38984" y="64098"/>
                </a:cubicBezTo>
                <a:lnTo>
                  <a:pt x="23357" y="86423"/>
                </a:lnTo>
                <a:cubicBezTo>
                  <a:pt x="22213" y="88041"/>
                  <a:pt x="20427" y="89074"/>
                  <a:pt x="18445" y="89241"/>
                </a:cubicBezTo>
                <a:cubicBezTo>
                  <a:pt x="16464" y="89408"/>
                  <a:pt x="14511" y="88739"/>
                  <a:pt x="13115" y="87344"/>
                </a:cubicBezTo>
                <a:lnTo>
                  <a:pt x="1953" y="76181"/>
                </a:lnTo>
                <a:cubicBezTo>
                  <a:pt x="-670" y="73558"/>
                  <a:pt x="-670" y="69317"/>
                  <a:pt x="1953" y="66722"/>
                </a:cubicBezTo>
                <a:cubicBezTo>
                  <a:pt x="4576" y="64126"/>
                  <a:pt x="8818" y="64098"/>
                  <a:pt x="11413" y="66722"/>
                </a:cubicBezTo>
                <a:lnTo>
                  <a:pt x="16939" y="72247"/>
                </a:lnTo>
                <a:lnTo>
                  <a:pt x="27989" y="56452"/>
                </a:lnTo>
                <a:cubicBezTo>
                  <a:pt x="30110" y="53411"/>
                  <a:pt x="34296" y="52685"/>
                  <a:pt x="37309" y="54806"/>
                </a:cubicBezTo>
                <a:close/>
                <a:moveTo>
                  <a:pt x="62508" y="26789"/>
                </a:moveTo>
                <a:cubicBezTo>
                  <a:pt x="62508" y="21850"/>
                  <a:pt x="66498" y="17859"/>
                  <a:pt x="71438" y="17859"/>
                </a:cubicBezTo>
                <a:lnTo>
                  <a:pt x="133945" y="17859"/>
                </a:lnTo>
                <a:cubicBezTo>
                  <a:pt x="138885" y="17859"/>
                  <a:pt x="142875" y="21850"/>
                  <a:pt x="142875" y="26789"/>
                </a:cubicBezTo>
                <a:cubicBezTo>
                  <a:pt x="142875" y="31728"/>
                  <a:pt x="138885" y="35719"/>
                  <a:pt x="133945" y="35719"/>
                </a:cubicBezTo>
                <a:lnTo>
                  <a:pt x="71438" y="35719"/>
                </a:lnTo>
                <a:cubicBezTo>
                  <a:pt x="66498" y="35719"/>
                  <a:pt x="62508" y="31728"/>
                  <a:pt x="62508" y="26789"/>
                </a:cubicBezTo>
                <a:close/>
                <a:moveTo>
                  <a:pt x="62508" y="71438"/>
                </a:moveTo>
                <a:cubicBezTo>
                  <a:pt x="62508" y="66498"/>
                  <a:pt x="66498" y="62508"/>
                  <a:pt x="71438" y="62508"/>
                </a:cubicBezTo>
                <a:lnTo>
                  <a:pt x="133945" y="62508"/>
                </a:lnTo>
                <a:cubicBezTo>
                  <a:pt x="138885" y="62508"/>
                  <a:pt x="142875" y="66498"/>
                  <a:pt x="142875" y="71438"/>
                </a:cubicBezTo>
                <a:cubicBezTo>
                  <a:pt x="142875" y="76377"/>
                  <a:pt x="138885" y="80367"/>
                  <a:pt x="133945" y="80367"/>
                </a:cubicBezTo>
                <a:lnTo>
                  <a:pt x="71438" y="80367"/>
                </a:lnTo>
                <a:cubicBezTo>
                  <a:pt x="66498" y="80367"/>
                  <a:pt x="62508" y="76377"/>
                  <a:pt x="62508" y="71438"/>
                </a:cubicBezTo>
                <a:close/>
                <a:moveTo>
                  <a:pt x="44648" y="116086"/>
                </a:moveTo>
                <a:cubicBezTo>
                  <a:pt x="44648" y="111147"/>
                  <a:pt x="48639" y="107156"/>
                  <a:pt x="53578" y="107156"/>
                </a:cubicBezTo>
                <a:lnTo>
                  <a:pt x="133945" y="107156"/>
                </a:lnTo>
                <a:cubicBezTo>
                  <a:pt x="138885" y="107156"/>
                  <a:pt x="142875" y="111147"/>
                  <a:pt x="142875" y="116086"/>
                </a:cubicBezTo>
                <a:cubicBezTo>
                  <a:pt x="142875" y="121025"/>
                  <a:pt x="138885" y="125016"/>
                  <a:pt x="133945" y="125016"/>
                </a:cubicBezTo>
                <a:lnTo>
                  <a:pt x="53578" y="125016"/>
                </a:lnTo>
                <a:cubicBezTo>
                  <a:pt x="48639" y="125016"/>
                  <a:pt x="44648" y="121025"/>
                  <a:pt x="44648" y="116086"/>
                </a:cubicBezTo>
                <a:close/>
                <a:moveTo>
                  <a:pt x="17859" y="104924"/>
                </a:moveTo>
                <a:cubicBezTo>
                  <a:pt x="24020" y="104924"/>
                  <a:pt x="29021" y="109925"/>
                  <a:pt x="29021" y="116086"/>
                </a:cubicBezTo>
                <a:cubicBezTo>
                  <a:pt x="29021" y="122246"/>
                  <a:pt x="24020" y="127248"/>
                  <a:pt x="17859" y="127248"/>
                </a:cubicBezTo>
                <a:cubicBezTo>
                  <a:pt x="11699" y="127248"/>
                  <a:pt x="6697" y="122246"/>
                  <a:pt x="6697" y="116086"/>
                </a:cubicBezTo>
                <a:cubicBezTo>
                  <a:pt x="6697" y="109925"/>
                  <a:pt x="11699" y="104924"/>
                  <a:pt x="17859" y="104924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6" name="Text 54"/>
          <p:cNvSpPr/>
          <p:nvPr/>
        </p:nvSpPr>
        <p:spPr>
          <a:xfrm>
            <a:off x="6596063" y="2528094"/>
            <a:ext cx="52387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Activități propuse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413500" y="390723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3499" y="0"/>
                </a:moveTo>
                <a:lnTo>
                  <a:pt x="127001" y="0"/>
                </a:lnTo>
                <a:cubicBezTo>
                  <a:pt x="162047" y="0"/>
                  <a:pt x="190500" y="28453"/>
                  <a:pt x="190500" y="63499"/>
                </a:cubicBezTo>
                <a:lnTo>
                  <a:pt x="190500" y="127001"/>
                </a:lnTo>
                <a:cubicBezTo>
                  <a:pt x="190500" y="162047"/>
                  <a:pt x="162047" y="190500"/>
                  <a:pt x="127001" y="190500"/>
                </a:cubicBezTo>
                <a:lnTo>
                  <a:pt x="63499" y="190500"/>
                </a:lnTo>
                <a:cubicBezTo>
                  <a:pt x="28453" y="190500"/>
                  <a:pt x="0" y="162047"/>
                  <a:pt x="0" y="127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8" name="Text 56"/>
          <p:cNvSpPr/>
          <p:nvPr/>
        </p:nvSpPr>
        <p:spPr>
          <a:xfrm>
            <a:off x="6389688" y="3907234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667500" y="3891359"/>
            <a:ext cx="3143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Căutarea formelor în mediul înconjurător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413500" y="417710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3499" y="0"/>
                </a:moveTo>
                <a:lnTo>
                  <a:pt x="127001" y="0"/>
                </a:lnTo>
                <a:cubicBezTo>
                  <a:pt x="162047" y="0"/>
                  <a:pt x="190500" y="28453"/>
                  <a:pt x="190500" y="63499"/>
                </a:cubicBezTo>
                <a:lnTo>
                  <a:pt x="190500" y="127001"/>
                </a:lnTo>
                <a:cubicBezTo>
                  <a:pt x="190500" y="162047"/>
                  <a:pt x="162047" y="190500"/>
                  <a:pt x="127001" y="190500"/>
                </a:cubicBezTo>
                <a:lnTo>
                  <a:pt x="63499" y="190500"/>
                </a:lnTo>
                <a:cubicBezTo>
                  <a:pt x="28453" y="190500"/>
                  <a:pt x="0" y="162047"/>
                  <a:pt x="0" y="127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61" name="Text 59"/>
          <p:cNvSpPr/>
          <p:nvPr/>
        </p:nvSpPr>
        <p:spPr>
          <a:xfrm>
            <a:off x="6389688" y="4177109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6667500" y="4161234"/>
            <a:ext cx="2770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Sortarea obiectelor după formă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6413500" y="444698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3499" y="0"/>
                </a:moveTo>
                <a:lnTo>
                  <a:pt x="127001" y="0"/>
                </a:lnTo>
                <a:cubicBezTo>
                  <a:pt x="162047" y="0"/>
                  <a:pt x="190500" y="28453"/>
                  <a:pt x="190500" y="63499"/>
                </a:cubicBezTo>
                <a:lnTo>
                  <a:pt x="190500" y="127001"/>
                </a:lnTo>
                <a:cubicBezTo>
                  <a:pt x="190500" y="162047"/>
                  <a:pt x="162047" y="190500"/>
                  <a:pt x="127001" y="190500"/>
                </a:cubicBezTo>
                <a:lnTo>
                  <a:pt x="63499" y="190500"/>
                </a:lnTo>
                <a:cubicBezTo>
                  <a:pt x="28453" y="190500"/>
                  <a:pt x="0" y="162047"/>
                  <a:pt x="0" y="127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64" name="Text 62"/>
          <p:cNvSpPr/>
          <p:nvPr/>
        </p:nvSpPr>
        <p:spPr>
          <a:xfrm>
            <a:off x="6389688" y="4446984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6667500" y="4431109"/>
            <a:ext cx="3470747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Construirea de figuri cu forme geometrice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6413500" y="471685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3499" y="0"/>
                </a:moveTo>
                <a:lnTo>
                  <a:pt x="127001" y="0"/>
                </a:lnTo>
                <a:cubicBezTo>
                  <a:pt x="162047" y="0"/>
                  <a:pt x="190500" y="28453"/>
                  <a:pt x="190500" y="63499"/>
                </a:cubicBezTo>
                <a:lnTo>
                  <a:pt x="190500" y="127001"/>
                </a:lnTo>
                <a:cubicBezTo>
                  <a:pt x="190500" y="162047"/>
                  <a:pt x="162047" y="190500"/>
                  <a:pt x="127001" y="190500"/>
                </a:cubicBezTo>
                <a:lnTo>
                  <a:pt x="63499" y="190500"/>
                </a:lnTo>
                <a:cubicBezTo>
                  <a:pt x="28453" y="190500"/>
                  <a:pt x="0" y="162047"/>
                  <a:pt x="0" y="127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67" name="Text 65"/>
          <p:cNvSpPr/>
          <p:nvPr/>
        </p:nvSpPr>
        <p:spPr>
          <a:xfrm>
            <a:off x="6389688" y="4716859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6667500" y="4700984"/>
            <a:ext cx="17462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Jocuri de recunoaștere rapidă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6302375" y="6223000"/>
            <a:ext cx="5572125" cy="317500"/>
          </a:xfrm>
          <a:custGeom>
            <a:avLst/>
            <a:gdLst/>
            <a:ahLst/>
            <a:cxnLst/>
            <a:rect l="l" t="t" r="r" b="b"/>
            <a:pathLst>
              <a:path w="5572125" h="317500">
                <a:moveTo>
                  <a:pt x="127000" y="0"/>
                </a:moveTo>
                <a:lnTo>
                  <a:pt x="5445125" y="0"/>
                </a:lnTo>
                <a:cubicBezTo>
                  <a:pt x="5515218" y="0"/>
                  <a:pt x="5572125" y="56907"/>
                  <a:pt x="5572125" y="127000"/>
                </a:cubicBezTo>
                <a:lnTo>
                  <a:pt x="5572125" y="190500"/>
                </a:lnTo>
                <a:cubicBezTo>
                  <a:pt x="5572125" y="260593"/>
                  <a:pt x="5515218" y="317500"/>
                  <a:pt x="5445125" y="317500"/>
                </a:cubicBezTo>
                <a:lnTo>
                  <a:pt x="127000" y="317500"/>
                </a:lnTo>
                <a:cubicBezTo>
                  <a:pt x="56907" y="317500"/>
                  <a:pt x="0" y="260593"/>
                  <a:pt x="0" y="1905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6394648" y="6310313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25016" h="142875">
                <a:moveTo>
                  <a:pt x="71438" y="8930"/>
                </a:moveTo>
                <a:cubicBezTo>
                  <a:pt x="71438" y="3990"/>
                  <a:pt x="67447" y="0"/>
                  <a:pt x="62508" y="0"/>
                </a:cubicBezTo>
                <a:cubicBezTo>
                  <a:pt x="57569" y="0"/>
                  <a:pt x="53578" y="3990"/>
                  <a:pt x="53578" y="8930"/>
                </a:cubicBezTo>
                <a:lnTo>
                  <a:pt x="53578" y="67726"/>
                </a:lnTo>
                <a:lnTo>
                  <a:pt x="42025" y="56173"/>
                </a:lnTo>
                <a:cubicBezTo>
                  <a:pt x="38537" y="52685"/>
                  <a:pt x="32872" y="52685"/>
                  <a:pt x="29384" y="56173"/>
                </a:cubicBezTo>
                <a:cubicBezTo>
                  <a:pt x="25896" y="59661"/>
                  <a:pt x="25896" y="65326"/>
                  <a:pt x="29384" y="68814"/>
                </a:cubicBezTo>
                <a:lnTo>
                  <a:pt x="56173" y="95603"/>
                </a:lnTo>
                <a:cubicBezTo>
                  <a:pt x="59661" y="99092"/>
                  <a:pt x="65326" y="99092"/>
                  <a:pt x="68814" y="95603"/>
                </a:cubicBezTo>
                <a:lnTo>
                  <a:pt x="95603" y="68814"/>
                </a:lnTo>
                <a:cubicBezTo>
                  <a:pt x="99092" y="65326"/>
                  <a:pt x="99092" y="59661"/>
                  <a:pt x="95603" y="56173"/>
                </a:cubicBezTo>
                <a:cubicBezTo>
                  <a:pt x="92115" y="52685"/>
                  <a:pt x="86451" y="52685"/>
                  <a:pt x="82962" y="56173"/>
                </a:cubicBezTo>
                <a:lnTo>
                  <a:pt x="71438" y="67726"/>
                </a:lnTo>
                <a:lnTo>
                  <a:pt x="71438" y="8930"/>
                </a:lnTo>
                <a:close/>
                <a:moveTo>
                  <a:pt x="17859" y="89297"/>
                </a:moveTo>
                <a:cubicBezTo>
                  <a:pt x="8009" y="89297"/>
                  <a:pt x="0" y="97306"/>
                  <a:pt x="0" y="107156"/>
                </a:cubicBezTo>
                <a:lnTo>
                  <a:pt x="0" y="116086"/>
                </a:lnTo>
                <a:cubicBezTo>
                  <a:pt x="0" y="125936"/>
                  <a:pt x="8009" y="133945"/>
                  <a:pt x="17859" y="133945"/>
                </a:cubicBezTo>
                <a:lnTo>
                  <a:pt x="107156" y="133945"/>
                </a:lnTo>
                <a:cubicBezTo>
                  <a:pt x="117007" y="133945"/>
                  <a:pt x="125016" y="125936"/>
                  <a:pt x="125016" y="116086"/>
                </a:cubicBezTo>
                <a:lnTo>
                  <a:pt x="125016" y="107156"/>
                </a:lnTo>
                <a:cubicBezTo>
                  <a:pt x="125016" y="97306"/>
                  <a:pt x="117007" y="89297"/>
                  <a:pt x="107156" y="89297"/>
                </a:cubicBezTo>
                <a:lnTo>
                  <a:pt x="94069" y="89297"/>
                </a:lnTo>
                <a:lnTo>
                  <a:pt x="78274" y="105091"/>
                </a:lnTo>
                <a:cubicBezTo>
                  <a:pt x="69568" y="113798"/>
                  <a:pt x="55420" y="113798"/>
                  <a:pt x="46713" y="105091"/>
                </a:cubicBezTo>
                <a:lnTo>
                  <a:pt x="30947" y="89297"/>
                </a:lnTo>
                <a:lnTo>
                  <a:pt x="17859" y="89297"/>
                </a:lnTo>
                <a:close/>
                <a:moveTo>
                  <a:pt x="102691" y="104924"/>
                </a:moveTo>
                <a:cubicBezTo>
                  <a:pt x="106388" y="104924"/>
                  <a:pt x="109389" y="107925"/>
                  <a:pt x="109389" y="111621"/>
                </a:cubicBezTo>
                <a:cubicBezTo>
                  <a:pt x="109389" y="115317"/>
                  <a:pt x="106388" y="118318"/>
                  <a:pt x="102691" y="118318"/>
                </a:cubicBezTo>
                <a:cubicBezTo>
                  <a:pt x="98995" y="118318"/>
                  <a:pt x="95994" y="115317"/>
                  <a:pt x="95994" y="111621"/>
                </a:cubicBezTo>
                <a:cubicBezTo>
                  <a:pt x="95994" y="107925"/>
                  <a:pt x="98995" y="104924"/>
                  <a:pt x="102691" y="104924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71" name="Text 69"/>
          <p:cNvSpPr/>
          <p:nvPr/>
        </p:nvSpPr>
        <p:spPr>
          <a:xfrm>
            <a:off x="6607969" y="6286500"/>
            <a:ext cx="188118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Descarcă:</a:t>
            </a: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Joc Didactic Inovator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52000" y="-1270002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1905000" y="0"/>
                </a:moveTo>
                <a:lnTo>
                  <a:pt x="1905000" y="0"/>
                </a:lnTo>
                <a:cubicBezTo>
                  <a:pt x="2956398" y="0"/>
                  <a:pt x="3810000" y="853602"/>
                  <a:pt x="3810000" y="1905000"/>
                </a:cubicBezTo>
                <a:lnTo>
                  <a:pt x="3810000" y="1905000"/>
                </a:lnTo>
                <a:cubicBezTo>
                  <a:pt x="3810000" y="2956398"/>
                  <a:pt x="2956398" y="3810000"/>
                  <a:pt x="1905000" y="3810000"/>
                </a:cubicBezTo>
                <a:lnTo>
                  <a:pt x="1905000" y="3810000"/>
                </a:lnTo>
                <a:cubicBezTo>
                  <a:pt x="853602" y="3810000"/>
                  <a:pt x="0" y="2956398"/>
                  <a:pt x="0" y="1905000"/>
                </a:cubicBezTo>
                <a:lnTo>
                  <a:pt x="0" y="1905000"/>
                </a:lnTo>
                <a:cubicBezTo>
                  <a:pt x="0" y="853602"/>
                  <a:pt x="853602" y="0"/>
                  <a:pt x="1905000" y="0"/>
                </a:cubicBezTo>
                <a:close/>
              </a:path>
            </a:pathLst>
          </a:custGeom>
          <a:solidFill>
            <a:srgbClr val="A8D8EA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381000" y="476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52398" y="0"/>
                </a:moveTo>
                <a:lnTo>
                  <a:pt x="381002" y="0"/>
                </a:lnTo>
                <a:cubicBezTo>
                  <a:pt x="465113" y="0"/>
                  <a:pt x="533400" y="68287"/>
                  <a:pt x="533400" y="152398"/>
                </a:cubicBezTo>
                <a:lnTo>
                  <a:pt x="533400" y="381002"/>
                </a:lnTo>
                <a:cubicBezTo>
                  <a:pt x="533400" y="465113"/>
                  <a:pt x="465113" y="533400"/>
                  <a:pt x="38100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" name="Shape 2"/>
          <p:cNvSpPr/>
          <p:nvPr/>
        </p:nvSpPr>
        <p:spPr>
          <a:xfrm>
            <a:off x="533400" y="6286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228600"/>
                </a:moveTo>
                <a:cubicBezTo>
                  <a:pt x="177384" y="228600"/>
                  <a:pt x="228600" y="177384"/>
                  <a:pt x="228600" y="114300"/>
                </a:cubicBezTo>
                <a:cubicBezTo>
                  <a:pt x="228600" y="51216"/>
                  <a:pt x="177384" y="0"/>
                  <a:pt x="114300" y="0"/>
                </a:cubicBezTo>
                <a:cubicBezTo>
                  <a:pt x="51216" y="0"/>
                  <a:pt x="0" y="51216"/>
                  <a:pt x="0" y="114300"/>
                </a:cubicBezTo>
                <a:cubicBezTo>
                  <a:pt x="0" y="177384"/>
                  <a:pt x="51216" y="228600"/>
                  <a:pt x="114300" y="228600"/>
                </a:cubicBezTo>
                <a:close/>
                <a:moveTo>
                  <a:pt x="151983" y="94967"/>
                </a:moveTo>
                <a:lnTo>
                  <a:pt x="116265" y="152117"/>
                </a:lnTo>
                <a:cubicBezTo>
                  <a:pt x="114389" y="155109"/>
                  <a:pt x="111175" y="156984"/>
                  <a:pt x="107647" y="157163"/>
                </a:cubicBezTo>
                <a:cubicBezTo>
                  <a:pt x="104120" y="157341"/>
                  <a:pt x="100727" y="155734"/>
                  <a:pt x="98628" y="152876"/>
                </a:cubicBezTo>
                <a:lnTo>
                  <a:pt x="77197" y="124301"/>
                </a:lnTo>
                <a:cubicBezTo>
                  <a:pt x="73625" y="119569"/>
                  <a:pt x="74608" y="112871"/>
                  <a:pt x="79340" y="109299"/>
                </a:cubicBezTo>
                <a:cubicBezTo>
                  <a:pt x="84073" y="105727"/>
                  <a:pt x="90770" y="106710"/>
                  <a:pt x="94342" y="111443"/>
                </a:cubicBezTo>
                <a:lnTo>
                  <a:pt x="106397" y="127516"/>
                </a:lnTo>
                <a:lnTo>
                  <a:pt x="133811" y="83627"/>
                </a:lnTo>
                <a:cubicBezTo>
                  <a:pt x="136937" y="78626"/>
                  <a:pt x="143545" y="77063"/>
                  <a:pt x="148590" y="80233"/>
                </a:cubicBezTo>
                <a:cubicBezTo>
                  <a:pt x="153635" y="83403"/>
                  <a:pt x="155153" y="89967"/>
                  <a:pt x="151983" y="9501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66800" y="381000"/>
            <a:ext cx="1333500" cy="304800"/>
          </a:xfrm>
          <a:custGeom>
            <a:avLst/>
            <a:gdLst/>
            <a:ahLst/>
            <a:cxnLst/>
            <a:rect l="l" t="t" r="r" b="b"/>
            <a:pathLst>
              <a:path w="1333500" h="304800">
                <a:moveTo>
                  <a:pt x="152400" y="0"/>
                </a:moveTo>
                <a:lnTo>
                  <a:pt x="1181100" y="0"/>
                </a:lnTo>
                <a:cubicBezTo>
                  <a:pt x="1265212" y="0"/>
                  <a:pt x="1333500" y="68288"/>
                  <a:pt x="1333500" y="152400"/>
                </a:cubicBezTo>
                <a:lnTo>
                  <a:pt x="1333500" y="152400"/>
                </a:lnTo>
                <a:cubicBezTo>
                  <a:pt x="1333500" y="236512"/>
                  <a:pt x="1265212" y="304800"/>
                  <a:pt x="11811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A8D8EA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219200" y="466725"/>
            <a:ext cx="1094408" cy="147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wordwall.net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723900"/>
            <a:ext cx="7581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Așa da! Așa nu! – Comportamente prosociale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1266825"/>
            <a:ext cx="5600700" cy="3752850"/>
          </a:xfrm>
          <a:custGeom>
            <a:avLst/>
            <a:gdLst/>
            <a:ahLst/>
            <a:cxnLst/>
            <a:rect l="l" t="t" r="r" b="b"/>
            <a:pathLst>
              <a:path w="5600700" h="3752850">
                <a:moveTo>
                  <a:pt x="228586" y="0"/>
                </a:moveTo>
                <a:lnTo>
                  <a:pt x="5372114" y="0"/>
                </a:lnTo>
                <a:cubicBezTo>
                  <a:pt x="5498359" y="0"/>
                  <a:pt x="5600700" y="102341"/>
                  <a:pt x="5600700" y="228586"/>
                </a:cubicBezTo>
                <a:lnTo>
                  <a:pt x="5600700" y="3524264"/>
                </a:lnTo>
                <a:cubicBezTo>
                  <a:pt x="5600700" y="3650509"/>
                  <a:pt x="5498359" y="3752850"/>
                  <a:pt x="5372114" y="3752850"/>
                </a:cubicBezTo>
                <a:lnTo>
                  <a:pt x="228586" y="3752850"/>
                </a:lnTo>
                <a:cubicBezTo>
                  <a:pt x="102341" y="3752850"/>
                  <a:pt x="0" y="3650509"/>
                  <a:pt x="0" y="3524264"/>
                </a:cubicBezTo>
                <a:lnTo>
                  <a:pt x="0" y="228586"/>
                </a:lnTo>
                <a:cubicBezTo>
                  <a:pt x="0" y="102426"/>
                  <a:pt x="102426" y="0"/>
                  <a:pt x="228586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8650" y="2184797"/>
            <a:ext cx="5219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A8D8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Joc Wordwall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pentru identificarea comportamentelor adecvate și nepotrivite. Copiii </a:t>
            </a:r>
            <a:r>
              <a:rPr lang="en-US" sz="15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analizează imagini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și decid </a:t>
            </a:r>
            <a:r>
              <a:rPr lang="en-US" sz="15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„Așa da"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sau </a:t>
            </a:r>
            <a:r>
              <a:rPr lang="en-US" sz="1500" dirty="0">
                <a:solidFill>
                  <a:srgbClr val="4A4A4A"/>
                </a:solidFill>
                <a:highlight>
                  <a:srgbClr val="FFAAA5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„Așa nu"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8650" y="3265884"/>
            <a:ext cx="5210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Acest joc interactiv dezvoltă gândirea critică, empatia și înțelegerea normelor sociale într-un mod captivant și accesibil pentru preșcolari.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5181600"/>
            <a:ext cx="2733675" cy="1295400"/>
          </a:xfrm>
          <a:custGeom>
            <a:avLst/>
            <a:gdLst/>
            <a:ahLst/>
            <a:cxnLst/>
            <a:rect l="l" t="t" r="r" b="b"/>
            <a:pathLst>
              <a:path w="2733675" h="1295400">
                <a:moveTo>
                  <a:pt x="228599" y="0"/>
                </a:moveTo>
                <a:lnTo>
                  <a:pt x="2505076" y="0"/>
                </a:lnTo>
                <a:cubicBezTo>
                  <a:pt x="2631328" y="0"/>
                  <a:pt x="2733675" y="102347"/>
                  <a:pt x="2733675" y="228599"/>
                </a:cubicBezTo>
                <a:lnTo>
                  <a:pt x="2733675" y="1066801"/>
                </a:lnTo>
                <a:cubicBezTo>
                  <a:pt x="2733675" y="1193053"/>
                  <a:pt x="2631328" y="1295400"/>
                  <a:pt x="2505076" y="1295400"/>
                </a:cubicBezTo>
                <a:lnTo>
                  <a:pt x="228599" y="1295400"/>
                </a:lnTo>
                <a:cubicBezTo>
                  <a:pt x="102432" y="1295400"/>
                  <a:pt x="0" y="1192968"/>
                  <a:pt x="0" y="1066801"/>
                </a:cubicBezTo>
                <a:lnTo>
                  <a:pt x="0" y="228599"/>
                </a:lnTo>
                <a:cubicBezTo>
                  <a:pt x="0" y="102432"/>
                  <a:pt x="102432" y="0"/>
                  <a:pt x="228599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2" name="Shape 10"/>
          <p:cNvSpPr/>
          <p:nvPr/>
        </p:nvSpPr>
        <p:spPr>
          <a:xfrm>
            <a:off x="1576388" y="537210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53578" y="107156"/>
                </a:moveTo>
                <a:cubicBezTo>
                  <a:pt x="65432" y="107156"/>
                  <a:pt x="75009" y="116733"/>
                  <a:pt x="75009" y="128588"/>
                </a:cubicBezTo>
                <a:lnTo>
                  <a:pt x="75009" y="300038"/>
                </a:lnTo>
                <a:cubicBezTo>
                  <a:pt x="75009" y="311892"/>
                  <a:pt x="65432" y="321469"/>
                  <a:pt x="53578" y="321469"/>
                </a:cubicBezTo>
                <a:lnTo>
                  <a:pt x="21431" y="321469"/>
                </a:lnTo>
                <a:cubicBezTo>
                  <a:pt x="9577" y="321469"/>
                  <a:pt x="0" y="311892"/>
                  <a:pt x="0" y="300038"/>
                </a:cubicBezTo>
                <a:lnTo>
                  <a:pt x="0" y="128588"/>
                </a:lnTo>
                <a:cubicBezTo>
                  <a:pt x="0" y="116733"/>
                  <a:pt x="9577" y="107156"/>
                  <a:pt x="21431" y="107156"/>
                </a:cubicBezTo>
                <a:lnTo>
                  <a:pt x="53578" y="107156"/>
                </a:lnTo>
                <a:close/>
                <a:moveTo>
                  <a:pt x="181228" y="10716"/>
                </a:moveTo>
                <a:cubicBezTo>
                  <a:pt x="199512" y="10716"/>
                  <a:pt x="214313" y="25517"/>
                  <a:pt x="214313" y="43800"/>
                </a:cubicBezTo>
                <a:lnTo>
                  <a:pt x="214313" y="46613"/>
                </a:lnTo>
                <a:cubicBezTo>
                  <a:pt x="214313" y="51167"/>
                  <a:pt x="213442" y="55721"/>
                  <a:pt x="211768" y="59941"/>
                </a:cubicBezTo>
                <a:lnTo>
                  <a:pt x="192881" y="107156"/>
                </a:lnTo>
                <a:lnTo>
                  <a:pt x="300038" y="107156"/>
                </a:lnTo>
                <a:cubicBezTo>
                  <a:pt x="317785" y="107156"/>
                  <a:pt x="332184" y="121555"/>
                  <a:pt x="332184" y="139303"/>
                </a:cubicBezTo>
                <a:cubicBezTo>
                  <a:pt x="332184" y="152497"/>
                  <a:pt x="324215" y="163815"/>
                  <a:pt x="312829" y="168771"/>
                </a:cubicBezTo>
                <a:cubicBezTo>
                  <a:pt x="324215" y="173727"/>
                  <a:pt x="332184" y="185045"/>
                  <a:pt x="332184" y="198239"/>
                </a:cubicBezTo>
                <a:cubicBezTo>
                  <a:pt x="332184" y="213911"/>
                  <a:pt x="320933" y="226970"/>
                  <a:pt x="306065" y="229783"/>
                </a:cubicBezTo>
                <a:cubicBezTo>
                  <a:pt x="309012" y="234672"/>
                  <a:pt x="310753" y="240365"/>
                  <a:pt x="310753" y="246459"/>
                </a:cubicBezTo>
                <a:cubicBezTo>
                  <a:pt x="310753" y="261327"/>
                  <a:pt x="300707" y="273784"/>
                  <a:pt x="287045" y="277468"/>
                </a:cubicBezTo>
                <a:cubicBezTo>
                  <a:pt x="288518" y="281151"/>
                  <a:pt x="289322" y="285170"/>
                  <a:pt x="289322" y="289322"/>
                </a:cubicBezTo>
                <a:cubicBezTo>
                  <a:pt x="289322" y="307070"/>
                  <a:pt x="274923" y="321469"/>
                  <a:pt x="257175" y="321469"/>
                </a:cubicBezTo>
                <a:lnTo>
                  <a:pt x="198306" y="321469"/>
                </a:lnTo>
                <a:cubicBezTo>
                  <a:pt x="173995" y="321469"/>
                  <a:pt x="150354" y="313164"/>
                  <a:pt x="131400" y="297961"/>
                </a:cubicBezTo>
                <a:lnTo>
                  <a:pt x="123230" y="291465"/>
                </a:lnTo>
                <a:cubicBezTo>
                  <a:pt x="113050" y="283361"/>
                  <a:pt x="107156" y="271038"/>
                  <a:pt x="107156" y="257979"/>
                </a:cubicBezTo>
                <a:lnTo>
                  <a:pt x="107156" y="133008"/>
                </a:lnTo>
                <a:cubicBezTo>
                  <a:pt x="107156" y="123029"/>
                  <a:pt x="109500" y="113184"/>
                  <a:pt x="113920" y="104276"/>
                </a:cubicBezTo>
                <a:lnTo>
                  <a:pt x="151559" y="28999"/>
                </a:lnTo>
                <a:cubicBezTo>
                  <a:pt x="157185" y="17815"/>
                  <a:pt x="168637" y="10716"/>
                  <a:pt x="181228" y="1071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23875" y="57912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AȘA DA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38163" y="6096000"/>
            <a:ext cx="2419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Comportamente bune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267075" y="5181600"/>
            <a:ext cx="2733675" cy="1295400"/>
          </a:xfrm>
          <a:custGeom>
            <a:avLst/>
            <a:gdLst/>
            <a:ahLst/>
            <a:cxnLst/>
            <a:rect l="l" t="t" r="r" b="b"/>
            <a:pathLst>
              <a:path w="2733675" h="1295400">
                <a:moveTo>
                  <a:pt x="228599" y="0"/>
                </a:moveTo>
                <a:lnTo>
                  <a:pt x="2505076" y="0"/>
                </a:lnTo>
                <a:cubicBezTo>
                  <a:pt x="2631328" y="0"/>
                  <a:pt x="2733675" y="102347"/>
                  <a:pt x="2733675" y="228599"/>
                </a:cubicBezTo>
                <a:lnTo>
                  <a:pt x="2733675" y="1066801"/>
                </a:lnTo>
                <a:cubicBezTo>
                  <a:pt x="2733675" y="1193053"/>
                  <a:pt x="2631328" y="1295400"/>
                  <a:pt x="2505076" y="1295400"/>
                </a:cubicBezTo>
                <a:lnTo>
                  <a:pt x="228599" y="1295400"/>
                </a:lnTo>
                <a:cubicBezTo>
                  <a:pt x="102432" y="1295400"/>
                  <a:pt x="0" y="1192968"/>
                  <a:pt x="0" y="1066801"/>
                </a:cubicBezTo>
                <a:lnTo>
                  <a:pt x="0" y="228599"/>
                </a:lnTo>
                <a:cubicBezTo>
                  <a:pt x="0" y="102432"/>
                  <a:pt x="102432" y="0"/>
                  <a:pt x="22859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16" name="Shape 14"/>
          <p:cNvSpPr/>
          <p:nvPr/>
        </p:nvSpPr>
        <p:spPr>
          <a:xfrm>
            <a:off x="4462463" y="537210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257175" y="21431"/>
                </a:moveTo>
                <a:cubicBezTo>
                  <a:pt x="274923" y="21431"/>
                  <a:pt x="289322" y="35830"/>
                  <a:pt x="289322" y="53578"/>
                </a:cubicBezTo>
                <a:cubicBezTo>
                  <a:pt x="289322" y="57797"/>
                  <a:pt x="288451" y="61749"/>
                  <a:pt x="287045" y="65432"/>
                </a:cubicBezTo>
                <a:cubicBezTo>
                  <a:pt x="300707" y="69116"/>
                  <a:pt x="310753" y="81573"/>
                  <a:pt x="310753" y="96441"/>
                </a:cubicBezTo>
                <a:cubicBezTo>
                  <a:pt x="310753" y="102535"/>
                  <a:pt x="309012" y="108228"/>
                  <a:pt x="306065" y="113117"/>
                </a:cubicBezTo>
                <a:cubicBezTo>
                  <a:pt x="320933" y="115930"/>
                  <a:pt x="332184" y="128989"/>
                  <a:pt x="332184" y="144661"/>
                </a:cubicBezTo>
                <a:cubicBezTo>
                  <a:pt x="332184" y="157855"/>
                  <a:pt x="324215" y="169173"/>
                  <a:pt x="312829" y="174129"/>
                </a:cubicBezTo>
                <a:cubicBezTo>
                  <a:pt x="324215" y="179085"/>
                  <a:pt x="332184" y="190403"/>
                  <a:pt x="332184" y="203597"/>
                </a:cubicBezTo>
                <a:cubicBezTo>
                  <a:pt x="332184" y="221345"/>
                  <a:pt x="317785" y="235744"/>
                  <a:pt x="300038" y="235744"/>
                </a:cubicBezTo>
                <a:lnTo>
                  <a:pt x="192881" y="235744"/>
                </a:lnTo>
                <a:lnTo>
                  <a:pt x="211768" y="282892"/>
                </a:lnTo>
                <a:cubicBezTo>
                  <a:pt x="213442" y="287112"/>
                  <a:pt x="214313" y="291666"/>
                  <a:pt x="214313" y="296220"/>
                </a:cubicBezTo>
                <a:lnTo>
                  <a:pt x="214313" y="299033"/>
                </a:lnTo>
                <a:cubicBezTo>
                  <a:pt x="214313" y="317316"/>
                  <a:pt x="199512" y="332117"/>
                  <a:pt x="181228" y="332117"/>
                </a:cubicBezTo>
                <a:cubicBezTo>
                  <a:pt x="168704" y="332117"/>
                  <a:pt x="157252" y="325018"/>
                  <a:pt x="151626" y="313834"/>
                </a:cubicBezTo>
                <a:lnTo>
                  <a:pt x="113920" y="238624"/>
                </a:lnTo>
                <a:cubicBezTo>
                  <a:pt x="109433" y="229716"/>
                  <a:pt x="107156" y="219871"/>
                  <a:pt x="107156" y="209892"/>
                </a:cubicBezTo>
                <a:lnTo>
                  <a:pt x="107156" y="84921"/>
                </a:lnTo>
                <a:cubicBezTo>
                  <a:pt x="107156" y="71929"/>
                  <a:pt x="113117" y="59606"/>
                  <a:pt x="123230" y="51435"/>
                </a:cubicBezTo>
                <a:lnTo>
                  <a:pt x="131400" y="44939"/>
                </a:lnTo>
                <a:cubicBezTo>
                  <a:pt x="150421" y="29736"/>
                  <a:pt x="173995" y="21431"/>
                  <a:pt x="198306" y="21431"/>
                </a:cubicBezTo>
                <a:lnTo>
                  <a:pt x="257175" y="21431"/>
                </a:lnTo>
                <a:close/>
                <a:moveTo>
                  <a:pt x="53578" y="64294"/>
                </a:moveTo>
                <a:cubicBezTo>
                  <a:pt x="65432" y="64294"/>
                  <a:pt x="75009" y="73871"/>
                  <a:pt x="75009" y="85725"/>
                </a:cubicBezTo>
                <a:lnTo>
                  <a:pt x="75009" y="257175"/>
                </a:lnTo>
                <a:cubicBezTo>
                  <a:pt x="75009" y="269029"/>
                  <a:pt x="65432" y="278606"/>
                  <a:pt x="53578" y="278606"/>
                </a:cubicBezTo>
                <a:lnTo>
                  <a:pt x="21431" y="278606"/>
                </a:lnTo>
                <a:cubicBezTo>
                  <a:pt x="9577" y="278606"/>
                  <a:pt x="0" y="269029"/>
                  <a:pt x="0" y="257175"/>
                </a:cubicBezTo>
                <a:lnTo>
                  <a:pt x="0" y="85725"/>
                </a:lnTo>
                <a:cubicBezTo>
                  <a:pt x="0" y="73871"/>
                  <a:pt x="9577" y="64294"/>
                  <a:pt x="21431" y="64294"/>
                </a:cubicBezTo>
                <a:lnTo>
                  <a:pt x="53578" y="6429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3409950" y="5791200"/>
            <a:ext cx="2447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AȘA NU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424238" y="6096000"/>
            <a:ext cx="2419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Comportamente nepotrivite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00775" y="1266825"/>
            <a:ext cx="5600700" cy="4514850"/>
          </a:xfrm>
          <a:custGeom>
            <a:avLst/>
            <a:gdLst/>
            <a:ahLst/>
            <a:cxnLst/>
            <a:rect l="l" t="t" r="r" b="b"/>
            <a:pathLst>
              <a:path w="5600700" h="4514850">
                <a:moveTo>
                  <a:pt x="228587" y="0"/>
                </a:moveTo>
                <a:lnTo>
                  <a:pt x="5372113" y="0"/>
                </a:lnTo>
                <a:cubicBezTo>
                  <a:pt x="5498274" y="0"/>
                  <a:pt x="5600700" y="102426"/>
                  <a:pt x="5600700" y="228587"/>
                </a:cubicBezTo>
                <a:lnTo>
                  <a:pt x="5600700" y="4286263"/>
                </a:lnTo>
                <a:cubicBezTo>
                  <a:pt x="5600700" y="4412424"/>
                  <a:pt x="5498274" y="4514850"/>
                  <a:pt x="5372113" y="4514850"/>
                </a:cubicBezTo>
                <a:lnTo>
                  <a:pt x="228587" y="4514850"/>
                </a:lnTo>
                <a:cubicBezTo>
                  <a:pt x="102426" y="4514850"/>
                  <a:pt x="0" y="4412424"/>
                  <a:pt x="0" y="4286263"/>
                </a:cubicBezTo>
                <a:lnTo>
                  <a:pt x="0" y="228587"/>
                </a:lnTo>
                <a:cubicBezTo>
                  <a:pt x="0" y="102426"/>
                  <a:pt x="102426" y="0"/>
                  <a:pt x="228587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15088" y="150495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38187" y="-8439"/>
                </a:moveTo>
                <a:cubicBezTo>
                  <a:pt x="136356" y="-12010"/>
                  <a:pt x="132651" y="-14287"/>
                  <a:pt x="128632" y="-14287"/>
                </a:cubicBezTo>
                <a:cubicBezTo>
                  <a:pt x="124614" y="-14287"/>
                  <a:pt x="120908" y="-12010"/>
                  <a:pt x="119077" y="-8439"/>
                </a:cubicBezTo>
                <a:lnTo>
                  <a:pt x="86216" y="55944"/>
                </a:lnTo>
                <a:lnTo>
                  <a:pt x="14823" y="67285"/>
                </a:lnTo>
                <a:cubicBezTo>
                  <a:pt x="10850" y="67910"/>
                  <a:pt x="7546" y="70723"/>
                  <a:pt x="6295" y="74563"/>
                </a:cubicBezTo>
                <a:cubicBezTo>
                  <a:pt x="5045" y="78403"/>
                  <a:pt x="6072" y="82600"/>
                  <a:pt x="8885" y="85457"/>
                </a:cubicBezTo>
                <a:lnTo>
                  <a:pt x="59963" y="136580"/>
                </a:lnTo>
                <a:lnTo>
                  <a:pt x="48711" y="207972"/>
                </a:lnTo>
                <a:cubicBezTo>
                  <a:pt x="48086" y="211946"/>
                  <a:pt x="49738" y="215964"/>
                  <a:pt x="52998" y="218331"/>
                </a:cubicBezTo>
                <a:cubicBezTo>
                  <a:pt x="56257" y="220697"/>
                  <a:pt x="60543" y="221054"/>
                  <a:pt x="64160" y="219224"/>
                </a:cubicBezTo>
                <a:lnTo>
                  <a:pt x="128632" y="186452"/>
                </a:lnTo>
                <a:lnTo>
                  <a:pt x="193060" y="219224"/>
                </a:lnTo>
                <a:cubicBezTo>
                  <a:pt x="196632" y="221054"/>
                  <a:pt x="200963" y="220697"/>
                  <a:pt x="204222" y="218331"/>
                </a:cubicBezTo>
                <a:cubicBezTo>
                  <a:pt x="207481" y="215964"/>
                  <a:pt x="209133" y="211991"/>
                  <a:pt x="208508" y="207972"/>
                </a:cubicBezTo>
                <a:lnTo>
                  <a:pt x="197212" y="136580"/>
                </a:lnTo>
                <a:lnTo>
                  <a:pt x="248290" y="85457"/>
                </a:lnTo>
                <a:cubicBezTo>
                  <a:pt x="251147" y="82600"/>
                  <a:pt x="252130" y="78403"/>
                  <a:pt x="250880" y="74563"/>
                </a:cubicBezTo>
                <a:cubicBezTo>
                  <a:pt x="249629" y="70723"/>
                  <a:pt x="246370" y="67910"/>
                  <a:pt x="242352" y="67285"/>
                </a:cubicBezTo>
                <a:lnTo>
                  <a:pt x="171004" y="55944"/>
                </a:lnTo>
                <a:lnTo>
                  <a:pt x="138187" y="-8439"/>
                </a:ln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1" name="Text 19"/>
          <p:cNvSpPr/>
          <p:nvPr/>
        </p:nvSpPr>
        <p:spPr>
          <a:xfrm>
            <a:off x="6686550" y="1466850"/>
            <a:ext cx="502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Exemple de comportamente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419850" y="1924050"/>
            <a:ext cx="5181600" cy="647700"/>
          </a:xfrm>
          <a:custGeom>
            <a:avLst/>
            <a:gdLst/>
            <a:ahLst/>
            <a:cxnLst/>
            <a:rect l="l" t="t" r="r" b="b"/>
            <a:pathLst>
              <a:path w="5181600" h="647700">
                <a:moveTo>
                  <a:pt x="38100" y="0"/>
                </a:moveTo>
                <a:lnTo>
                  <a:pt x="5067300" y="0"/>
                </a:lnTo>
                <a:cubicBezTo>
                  <a:pt x="5130426" y="0"/>
                  <a:pt x="5181600" y="51174"/>
                  <a:pt x="5181600" y="114300"/>
                </a:cubicBezTo>
                <a:lnTo>
                  <a:pt x="5181600" y="533400"/>
                </a:lnTo>
                <a:cubicBezTo>
                  <a:pt x="5181600" y="596526"/>
                  <a:pt x="5130426" y="647700"/>
                  <a:pt x="5067300" y="647700"/>
                </a:cubicBezTo>
                <a:lnTo>
                  <a:pt x="38100" y="647700"/>
                </a:lnTo>
                <a:cubicBezTo>
                  <a:pt x="17072" y="647700"/>
                  <a:pt x="0" y="630628"/>
                  <a:pt x="0" y="609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6419850" y="1924050"/>
            <a:ext cx="38100" cy="647700"/>
          </a:xfrm>
          <a:custGeom>
            <a:avLst/>
            <a:gdLst/>
            <a:ahLst/>
            <a:cxnLst/>
            <a:rect l="l" t="t" r="r" b="b"/>
            <a:pathLst>
              <a:path w="38100" h="647700">
                <a:moveTo>
                  <a:pt x="38100" y="0"/>
                </a:moveTo>
                <a:lnTo>
                  <a:pt x="38100" y="0"/>
                </a:lnTo>
                <a:lnTo>
                  <a:pt x="38100" y="647700"/>
                </a:lnTo>
                <a:lnTo>
                  <a:pt x="38100" y="647700"/>
                </a:lnTo>
                <a:cubicBezTo>
                  <a:pt x="17072" y="647700"/>
                  <a:pt x="0" y="630628"/>
                  <a:pt x="0" y="609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4" name="Shape 22"/>
          <p:cNvSpPr/>
          <p:nvPr/>
        </p:nvSpPr>
        <p:spPr>
          <a:xfrm>
            <a:off x="6577013" y="20764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5" name="Text 23"/>
          <p:cNvSpPr/>
          <p:nvPr/>
        </p:nvSpPr>
        <p:spPr>
          <a:xfrm>
            <a:off x="6905625" y="2038350"/>
            <a:ext cx="1895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Așa da: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905625" y="2266950"/>
            <a:ext cx="2746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Împărțirea jucăriilor cu prietenii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419850" y="2647950"/>
            <a:ext cx="5181600" cy="647700"/>
          </a:xfrm>
          <a:custGeom>
            <a:avLst/>
            <a:gdLst/>
            <a:ahLst/>
            <a:cxnLst/>
            <a:rect l="l" t="t" r="r" b="b"/>
            <a:pathLst>
              <a:path w="5181600" h="647700">
                <a:moveTo>
                  <a:pt x="38100" y="0"/>
                </a:moveTo>
                <a:lnTo>
                  <a:pt x="5067300" y="0"/>
                </a:lnTo>
                <a:cubicBezTo>
                  <a:pt x="5130426" y="0"/>
                  <a:pt x="5181600" y="51174"/>
                  <a:pt x="5181600" y="114300"/>
                </a:cubicBezTo>
                <a:lnTo>
                  <a:pt x="5181600" y="533400"/>
                </a:lnTo>
                <a:cubicBezTo>
                  <a:pt x="5181600" y="596526"/>
                  <a:pt x="5130426" y="647700"/>
                  <a:pt x="5067300" y="647700"/>
                </a:cubicBezTo>
                <a:lnTo>
                  <a:pt x="38100" y="647700"/>
                </a:lnTo>
                <a:cubicBezTo>
                  <a:pt x="17072" y="647700"/>
                  <a:pt x="0" y="630628"/>
                  <a:pt x="0" y="609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AAA5">
              <a:alpha val="10196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6419850" y="2647950"/>
            <a:ext cx="38100" cy="647700"/>
          </a:xfrm>
          <a:custGeom>
            <a:avLst/>
            <a:gdLst/>
            <a:ahLst/>
            <a:cxnLst/>
            <a:rect l="l" t="t" r="r" b="b"/>
            <a:pathLst>
              <a:path w="38100" h="647700">
                <a:moveTo>
                  <a:pt x="38100" y="0"/>
                </a:moveTo>
                <a:lnTo>
                  <a:pt x="38100" y="0"/>
                </a:lnTo>
                <a:lnTo>
                  <a:pt x="38100" y="647700"/>
                </a:lnTo>
                <a:lnTo>
                  <a:pt x="38100" y="647700"/>
                </a:lnTo>
                <a:cubicBezTo>
                  <a:pt x="17072" y="647700"/>
                  <a:pt x="0" y="630628"/>
                  <a:pt x="0" y="609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9" name="Shape 27"/>
          <p:cNvSpPr/>
          <p:nvPr/>
        </p:nvSpPr>
        <p:spPr>
          <a:xfrm>
            <a:off x="6577013" y="28003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62136" y="62136"/>
                </a:moveTo>
                <a:cubicBezTo>
                  <a:pt x="65633" y="58638"/>
                  <a:pt x="71289" y="58638"/>
                  <a:pt x="74749" y="62136"/>
                </a:cubicBezTo>
                <a:lnTo>
                  <a:pt x="95213" y="82600"/>
                </a:lnTo>
                <a:lnTo>
                  <a:pt x="115677" y="62136"/>
                </a:lnTo>
                <a:cubicBezTo>
                  <a:pt x="119174" y="58638"/>
                  <a:pt x="124830" y="58638"/>
                  <a:pt x="128290" y="62136"/>
                </a:cubicBezTo>
                <a:cubicBezTo>
                  <a:pt x="131750" y="65633"/>
                  <a:pt x="131787" y="71289"/>
                  <a:pt x="128290" y="74749"/>
                </a:cubicBezTo>
                <a:lnTo>
                  <a:pt x="107826" y="95213"/>
                </a:lnTo>
                <a:lnTo>
                  <a:pt x="128290" y="115677"/>
                </a:lnTo>
                <a:cubicBezTo>
                  <a:pt x="131787" y="119174"/>
                  <a:pt x="131787" y="124830"/>
                  <a:pt x="128290" y="128290"/>
                </a:cubicBezTo>
                <a:cubicBezTo>
                  <a:pt x="124792" y="131750"/>
                  <a:pt x="119137" y="131787"/>
                  <a:pt x="115677" y="128290"/>
                </a:cubicBezTo>
                <a:lnTo>
                  <a:pt x="95213" y="107826"/>
                </a:lnTo>
                <a:lnTo>
                  <a:pt x="74749" y="128290"/>
                </a:lnTo>
                <a:cubicBezTo>
                  <a:pt x="71251" y="131787"/>
                  <a:pt x="65596" y="131787"/>
                  <a:pt x="62136" y="128290"/>
                </a:cubicBezTo>
                <a:cubicBezTo>
                  <a:pt x="58675" y="124792"/>
                  <a:pt x="58638" y="119137"/>
                  <a:pt x="62136" y="115677"/>
                </a:cubicBezTo>
                <a:lnTo>
                  <a:pt x="82600" y="95213"/>
                </a:lnTo>
                <a:lnTo>
                  <a:pt x="62136" y="74749"/>
                </a:lnTo>
                <a:cubicBezTo>
                  <a:pt x="58638" y="71251"/>
                  <a:pt x="58638" y="65596"/>
                  <a:pt x="62136" y="62136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30" name="Text 28"/>
          <p:cNvSpPr/>
          <p:nvPr/>
        </p:nvSpPr>
        <p:spPr>
          <a:xfrm>
            <a:off x="6905625" y="2762250"/>
            <a:ext cx="1762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Așa nu: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905625" y="2990850"/>
            <a:ext cx="1752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Lovirea sau jignirea colegilor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419850" y="3371850"/>
            <a:ext cx="5181600" cy="647700"/>
          </a:xfrm>
          <a:custGeom>
            <a:avLst/>
            <a:gdLst/>
            <a:ahLst/>
            <a:cxnLst/>
            <a:rect l="l" t="t" r="r" b="b"/>
            <a:pathLst>
              <a:path w="5181600" h="647700">
                <a:moveTo>
                  <a:pt x="38100" y="0"/>
                </a:moveTo>
                <a:lnTo>
                  <a:pt x="5067300" y="0"/>
                </a:lnTo>
                <a:cubicBezTo>
                  <a:pt x="5130426" y="0"/>
                  <a:pt x="5181600" y="51174"/>
                  <a:pt x="5181600" y="114300"/>
                </a:cubicBezTo>
                <a:lnTo>
                  <a:pt x="5181600" y="533400"/>
                </a:lnTo>
                <a:cubicBezTo>
                  <a:pt x="5181600" y="596526"/>
                  <a:pt x="5130426" y="647700"/>
                  <a:pt x="5067300" y="647700"/>
                </a:cubicBezTo>
                <a:lnTo>
                  <a:pt x="38100" y="647700"/>
                </a:lnTo>
                <a:cubicBezTo>
                  <a:pt x="17072" y="647700"/>
                  <a:pt x="0" y="630628"/>
                  <a:pt x="0" y="609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419850" y="3371850"/>
            <a:ext cx="38100" cy="647700"/>
          </a:xfrm>
          <a:custGeom>
            <a:avLst/>
            <a:gdLst/>
            <a:ahLst/>
            <a:cxnLst/>
            <a:rect l="l" t="t" r="r" b="b"/>
            <a:pathLst>
              <a:path w="38100" h="647700">
                <a:moveTo>
                  <a:pt x="38100" y="0"/>
                </a:moveTo>
                <a:lnTo>
                  <a:pt x="38100" y="0"/>
                </a:lnTo>
                <a:lnTo>
                  <a:pt x="38100" y="647700"/>
                </a:lnTo>
                <a:lnTo>
                  <a:pt x="38100" y="647700"/>
                </a:lnTo>
                <a:cubicBezTo>
                  <a:pt x="17072" y="647700"/>
                  <a:pt x="0" y="630628"/>
                  <a:pt x="0" y="609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4" name="Shape 32"/>
          <p:cNvSpPr/>
          <p:nvPr/>
        </p:nvSpPr>
        <p:spPr>
          <a:xfrm>
            <a:off x="6577013" y="35242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126653" y="79139"/>
                </a:moveTo>
                <a:lnTo>
                  <a:pt x="96887" y="126764"/>
                </a:lnTo>
                <a:cubicBezTo>
                  <a:pt x="95324" y="129257"/>
                  <a:pt x="92646" y="130820"/>
                  <a:pt x="89706" y="130969"/>
                </a:cubicBezTo>
                <a:cubicBezTo>
                  <a:pt x="86767" y="131118"/>
                  <a:pt x="83939" y="129778"/>
                  <a:pt x="82190" y="127397"/>
                </a:cubicBezTo>
                <a:lnTo>
                  <a:pt x="64331" y="103584"/>
                </a:lnTo>
                <a:cubicBezTo>
                  <a:pt x="61354" y="99640"/>
                  <a:pt x="62173" y="94059"/>
                  <a:pt x="66117" y="91083"/>
                </a:cubicBezTo>
                <a:cubicBezTo>
                  <a:pt x="70061" y="88106"/>
                  <a:pt x="75642" y="88925"/>
                  <a:pt x="78618" y="92869"/>
                </a:cubicBezTo>
                <a:lnTo>
                  <a:pt x="88664" y="106263"/>
                </a:lnTo>
                <a:lnTo>
                  <a:pt x="111509" y="69689"/>
                </a:lnTo>
                <a:cubicBezTo>
                  <a:pt x="114114" y="65522"/>
                  <a:pt x="119621" y="64219"/>
                  <a:pt x="123825" y="66861"/>
                </a:cubicBezTo>
                <a:cubicBezTo>
                  <a:pt x="128029" y="69503"/>
                  <a:pt x="129294" y="74972"/>
                  <a:pt x="126653" y="79177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5" name="Text 33"/>
          <p:cNvSpPr/>
          <p:nvPr/>
        </p:nvSpPr>
        <p:spPr>
          <a:xfrm>
            <a:off x="6905625" y="3486150"/>
            <a:ext cx="1466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Așa da: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905625" y="3714750"/>
            <a:ext cx="1457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Ascultarea educatorului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419850" y="4095750"/>
            <a:ext cx="5181600" cy="647700"/>
          </a:xfrm>
          <a:custGeom>
            <a:avLst/>
            <a:gdLst/>
            <a:ahLst/>
            <a:cxnLst/>
            <a:rect l="l" t="t" r="r" b="b"/>
            <a:pathLst>
              <a:path w="5181600" h="647700">
                <a:moveTo>
                  <a:pt x="38100" y="0"/>
                </a:moveTo>
                <a:lnTo>
                  <a:pt x="5067300" y="0"/>
                </a:lnTo>
                <a:cubicBezTo>
                  <a:pt x="5130426" y="0"/>
                  <a:pt x="5181600" y="51174"/>
                  <a:pt x="5181600" y="114300"/>
                </a:cubicBezTo>
                <a:lnTo>
                  <a:pt x="5181600" y="533400"/>
                </a:lnTo>
                <a:cubicBezTo>
                  <a:pt x="5181600" y="596526"/>
                  <a:pt x="5130426" y="647700"/>
                  <a:pt x="5067300" y="647700"/>
                </a:cubicBezTo>
                <a:lnTo>
                  <a:pt x="38100" y="647700"/>
                </a:lnTo>
                <a:cubicBezTo>
                  <a:pt x="17072" y="647700"/>
                  <a:pt x="0" y="630628"/>
                  <a:pt x="0" y="609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AAA5">
              <a:alpha val="10196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6419850" y="4095750"/>
            <a:ext cx="38100" cy="647700"/>
          </a:xfrm>
          <a:custGeom>
            <a:avLst/>
            <a:gdLst/>
            <a:ahLst/>
            <a:cxnLst/>
            <a:rect l="l" t="t" r="r" b="b"/>
            <a:pathLst>
              <a:path w="38100" h="647700">
                <a:moveTo>
                  <a:pt x="38100" y="0"/>
                </a:moveTo>
                <a:lnTo>
                  <a:pt x="38100" y="0"/>
                </a:lnTo>
                <a:lnTo>
                  <a:pt x="38100" y="647700"/>
                </a:lnTo>
                <a:lnTo>
                  <a:pt x="38100" y="647700"/>
                </a:lnTo>
                <a:cubicBezTo>
                  <a:pt x="17072" y="647700"/>
                  <a:pt x="0" y="630628"/>
                  <a:pt x="0" y="6096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39" name="Shape 37"/>
          <p:cNvSpPr/>
          <p:nvPr/>
        </p:nvSpPr>
        <p:spPr>
          <a:xfrm>
            <a:off x="6577013" y="424815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62136" y="62136"/>
                </a:moveTo>
                <a:cubicBezTo>
                  <a:pt x="65633" y="58638"/>
                  <a:pt x="71289" y="58638"/>
                  <a:pt x="74749" y="62136"/>
                </a:cubicBezTo>
                <a:lnTo>
                  <a:pt x="95213" y="82600"/>
                </a:lnTo>
                <a:lnTo>
                  <a:pt x="115677" y="62136"/>
                </a:lnTo>
                <a:cubicBezTo>
                  <a:pt x="119174" y="58638"/>
                  <a:pt x="124830" y="58638"/>
                  <a:pt x="128290" y="62136"/>
                </a:cubicBezTo>
                <a:cubicBezTo>
                  <a:pt x="131750" y="65633"/>
                  <a:pt x="131787" y="71289"/>
                  <a:pt x="128290" y="74749"/>
                </a:cubicBezTo>
                <a:lnTo>
                  <a:pt x="107826" y="95213"/>
                </a:lnTo>
                <a:lnTo>
                  <a:pt x="128290" y="115677"/>
                </a:lnTo>
                <a:cubicBezTo>
                  <a:pt x="131787" y="119174"/>
                  <a:pt x="131787" y="124830"/>
                  <a:pt x="128290" y="128290"/>
                </a:cubicBezTo>
                <a:cubicBezTo>
                  <a:pt x="124792" y="131750"/>
                  <a:pt x="119137" y="131787"/>
                  <a:pt x="115677" y="128290"/>
                </a:cubicBezTo>
                <a:lnTo>
                  <a:pt x="95213" y="107826"/>
                </a:lnTo>
                <a:lnTo>
                  <a:pt x="74749" y="128290"/>
                </a:lnTo>
                <a:cubicBezTo>
                  <a:pt x="71251" y="131787"/>
                  <a:pt x="65596" y="131787"/>
                  <a:pt x="62136" y="128290"/>
                </a:cubicBezTo>
                <a:cubicBezTo>
                  <a:pt x="58675" y="124792"/>
                  <a:pt x="58638" y="119137"/>
                  <a:pt x="62136" y="115677"/>
                </a:cubicBezTo>
                <a:lnTo>
                  <a:pt x="82600" y="95213"/>
                </a:lnTo>
                <a:lnTo>
                  <a:pt x="62136" y="74749"/>
                </a:lnTo>
                <a:cubicBezTo>
                  <a:pt x="58638" y="71251"/>
                  <a:pt x="58638" y="65596"/>
                  <a:pt x="62136" y="62136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0" name="Text 38"/>
          <p:cNvSpPr/>
          <p:nvPr/>
        </p:nvSpPr>
        <p:spPr>
          <a:xfrm>
            <a:off x="6905625" y="4210050"/>
            <a:ext cx="2238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Așa nu: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905625" y="4438650"/>
            <a:ext cx="33542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Întreruperea când vorbește altcineva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191250" y="5943600"/>
            <a:ext cx="5619750" cy="533400"/>
          </a:xfrm>
          <a:custGeom>
            <a:avLst/>
            <a:gdLst/>
            <a:ahLst/>
            <a:cxnLst/>
            <a:rect l="l" t="t" r="r" b="b"/>
            <a:pathLst>
              <a:path w="5619750" h="533400">
                <a:moveTo>
                  <a:pt x="152398" y="0"/>
                </a:moveTo>
                <a:lnTo>
                  <a:pt x="5467352" y="0"/>
                </a:lnTo>
                <a:cubicBezTo>
                  <a:pt x="5551463" y="0"/>
                  <a:pt x="5619750" y="68287"/>
                  <a:pt x="5619750" y="152398"/>
                </a:cubicBezTo>
                <a:lnTo>
                  <a:pt x="5619750" y="381002"/>
                </a:lnTo>
                <a:cubicBezTo>
                  <a:pt x="5619750" y="465113"/>
                  <a:pt x="5551463" y="533400"/>
                  <a:pt x="546735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D3B6">
              <a:alpha val="10196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6400800" y="60960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44" name="Text 42"/>
          <p:cNvSpPr/>
          <p:nvPr/>
        </p:nvSpPr>
        <p:spPr>
          <a:xfrm>
            <a:off x="6743700" y="6096000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Dezvoltă:</a:t>
            </a:r>
            <a:r>
              <a:rPr lang="en-US" sz="12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Gândirea critică și empatia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70000" y="-1270002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1905000" y="0"/>
                </a:moveTo>
                <a:lnTo>
                  <a:pt x="1905000" y="0"/>
                </a:lnTo>
                <a:cubicBezTo>
                  <a:pt x="2956398" y="0"/>
                  <a:pt x="3810000" y="853602"/>
                  <a:pt x="3810000" y="1905000"/>
                </a:cubicBezTo>
                <a:lnTo>
                  <a:pt x="3810000" y="1905000"/>
                </a:lnTo>
                <a:cubicBezTo>
                  <a:pt x="3810000" y="2956398"/>
                  <a:pt x="2956398" y="3810000"/>
                  <a:pt x="1905000" y="3810000"/>
                </a:cubicBezTo>
                <a:lnTo>
                  <a:pt x="1905000" y="3810000"/>
                </a:lnTo>
                <a:cubicBezTo>
                  <a:pt x="853602" y="3810000"/>
                  <a:pt x="0" y="2956398"/>
                  <a:pt x="0" y="1905000"/>
                </a:cubicBezTo>
                <a:lnTo>
                  <a:pt x="0" y="1905000"/>
                </a:lnTo>
                <a:cubicBezTo>
                  <a:pt x="0" y="853602"/>
                  <a:pt x="853602" y="0"/>
                  <a:pt x="1905000" y="0"/>
                </a:cubicBezTo>
                <a:close/>
              </a:path>
            </a:pathLst>
          </a:custGeom>
          <a:solidFill>
            <a:srgbClr val="FFD3B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381000" y="476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52398" y="0"/>
                </a:moveTo>
                <a:lnTo>
                  <a:pt x="381002" y="0"/>
                </a:lnTo>
                <a:cubicBezTo>
                  <a:pt x="465113" y="0"/>
                  <a:pt x="533400" y="68287"/>
                  <a:pt x="533400" y="152398"/>
                </a:cubicBezTo>
                <a:lnTo>
                  <a:pt x="533400" y="381002"/>
                </a:lnTo>
                <a:cubicBezTo>
                  <a:pt x="533400" y="465113"/>
                  <a:pt x="465113" y="533400"/>
                  <a:pt x="38100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4" name="Shape 2"/>
          <p:cNvSpPr/>
          <p:nvPr/>
        </p:nvSpPr>
        <p:spPr>
          <a:xfrm>
            <a:off x="533400" y="6286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10428" y="2991"/>
                </a:moveTo>
                <a:cubicBezTo>
                  <a:pt x="213286" y="268"/>
                  <a:pt x="217438" y="-714"/>
                  <a:pt x="221278" y="536"/>
                </a:cubicBezTo>
                <a:cubicBezTo>
                  <a:pt x="225653" y="2009"/>
                  <a:pt x="228600" y="6117"/>
                  <a:pt x="228600" y="10716"/>
                </a:cubicBezTo>
                <a:lnTo>
                  <a:pt x="228600" y="94164"/>
                </a:lnTo>
                <a:cubicBezTo>
                  <a:pt x="228600" y="152742"/>
                  <a:pt x="180335" y="200025"/>
                  <a:pt x="121980" y="200025"/>
                </a:cubicBezTo>
                <a:cubicBezTo>
                  <a:pt x="87600" y="200025"/>
                  <a:pt x="57954" y="177924"/>
                  <a:pt x="47193" y="147027"/>
                </a:cubicBezTo>
                <a:cubicBezTo>
                  <a:pt x="31388" y="160779"/>
                  <a:pt x="21431" y="181005"/>
                  <a:pt x="21431" y="203597"/>
                </a:cubicBezTo>
                <a:cubicBezTo>
                  <a:pt x="21431" y="209535"/>
                  <a:pt x="16654" y="214313"/>
                  <a:pt x="10716" y="214313"/>
                </a:cubicBezTo>
                <a:cubicBezTo>
                  <a:pt x="4777" y="214313"/>
                  <a:pt x="0" y="209535"/>
                  <a:pt x="0" y="203597"/>
                </a:cubicBezTo>
                <a:cubicBezTo>
                  <a:pt x="0" y="170155"/>
                  <a:pt x="17056" y="140687"/>
                  <a:pt x="42907" y="123364"/>
                </a:cubicBezTo>
                <a:cubicBezTo>
                  <a:pt x="58668" y="112827"/>
                  <a:pt x="77465" y="107156"/>
                  <a:pt x="96441" y="107156"/>
                </a:cubicBezTo>
                <a:lnTo>
                  <a:pt x="132159" y="107156"/>
                </a:lnTo>
                <a:cubicBezTo>
                  <a:pt x="138098" y="107156"/>
                  <a:pt x="142875" y="102379"/>
                  <a:pt x="142875" y="96441"/>
                </a:cubicBezTo>
                <a:cubicBezTo>
                  <a:pt x="142875" y="90502"/>
                  <a:pt x="138098" y="85725"/>
                  <a:pt x="132159" y="85725"/>
                </a:cubicBezTo>
                <a:lnTo>
                  <a:pt x="96441" y="85725"/>
                </a:lnTo>
                <a:cubicBezTo>
                  <a:pt x="78715" y="85725"/>
                  <a:pt x="61927" y="89654"/>
                  <a:pt x="46881" y="96664"/>
                </a:cubicBezTo>
                <a:cubicBezTo>
                  <a:pt x="57284" y="65410"/>
                  <a:pt x="86707" y="42863"/>
                  <a:pt x="121444" y="42863"/>
                </a:cubicBezTo>
                <a:cubicBezTo>
                  <a:pt x="151090" y="42863"/>
                  <a:pt x="173147" y="32995"/>
                  <a:pt x="187836" y="23217"/>
                </a:cubicBezTo>
                <a:cubicBezTo>
                  <a:pt x="196408" y="17502"/>
                  <a:pt x="203686" y="10671"/>
                  <a:pt x="210473" y="299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66800" y="381000"/>
            <a:ext cx="1409700" cy="304800"/>
          </a:xfrm>
          <a:custGeom>
            <a:avLst/>
            <a:gdLst/>
            <a:ahLst/>
            <a:cxnLst/>
            <a:rect l="l" t="t" r="r" b="b"/>
            <a:pathLst>
              <a:path w="1409700" h="304800">
                <a:moveTo>
                  <a:pt x="152400" y="0"/>
                </a:moveTo>
                <a:lnTo>
                  <a:pt x="1257300" y="0"/>
                </a:lnTo>
                <a:cubicBezTo>
                  <a:pt x="1341412" y="0"/>
                  <a:pt x="1409700" y="68288"/>
                  <a:pt x="1409700" y="152400"/>
                </a:cubicBezTo>
                <a:lnTo>
                  <a:pt x="1409700" y="152400"/>
                </a:lnTo>
                <a:cubicBezTo>
                  <a:pt x="1409700" y="236512"/>
                  <a:pt x="1341412" y="304800"/>
                  <a:pt x="12573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D3B6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219200" y="466725"/>
            <a:ext cx="1175965" cy="147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FFD3B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red-digitala.ro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723900"/>
            <a:ext cx="59626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Prietenii naturii – Explorarea naturii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1266825"/>
            <a:ext cx="5600700" cy="2876550"/>
          </a:xfrm>
          <a:custGeom>
            <a:avLst/>
            <a:gdLst/>
            <a:ahLst/>
            <a:cxnLst/>
            <a:rect l="l" t="t" r="r" b="b"/>
            <a:pathLst>
              <a:path w="5600700" h="2876550">
                <a:moveTo>
                  <a:pt x="228599" y="0"/>
                </a:moveTo>
                <a:lnTo>
                  <a:pt x="5372101" y="0"/>
                </a:lnTo>
                <a:cubicBezTo>
                  <a:pt x="5498353" y="0"/>
                  <a:pt x="5600700" y="102347"/>
                  <a:pt x="5600700" y="228599"/>
                </a:cubicBezTo>
                <a:lnTo>
                  <a:pt x="5600700" y="2647951"/>
                </a:lnTo>
                <a:cubicBezTo>
                  <a:pt x="5600700" y="2774203"/>
                  <a:pt x="5498353" y="2876550"/>
                  <a:pt x="5372101" y="2876550"/>
                </a:cubicBezTo>
                <a:lnTo>
                  <a:pt x="228599" y="2876550"/>
                </a:lnTo>
                <a:cubicBezTo>
                  <a:pt x="102347" y="2876550"/>
                  <a:pt x="0" y="2774203"/>
                  <a:pt x="0" y="2647951"/>
                </a:cubicBezTo>
                <a:lnTo>
                  <a:pt x="0" y="228599"/>
                </a:lnTo>
                <a:cubicBezTo>
                  <a:pt x="0" y="102347"/>
                  <a:pt x="102347" y="0"/>
                  <a:pt x="228599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8650" y="1746647"/>
            <a:ext cx="5219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FFD3B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Proiect educațional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axat pe </a:t>
            </a:r>
            <a:r>
              <a:rPr lang="en-US" sz="15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plantare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</a:t>
            </a:r>
            <a:r>
              <a:rPr lang="en-US" sz="1500" dirty="0">
                <a:solidFill>
                  <a:srgbClr val="4A4A4A"/>
                </a:solidFill>
                <a:highlight>
                  <a:srgbClr val="FFD3B6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reciclare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și </a:t>
            </a:r>
            <a:r>
              <a:rPr lang="en-US" sz="1500" dirty="0">
                <a:solidFill>
                  <a:srgbClr val="4A4A4A"/>
                </a:solidFill>
                <a:highlight>
                  <a:srgbClr val="FFAAA5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observarea mediului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 Copiii învață să protejeze natura prin activități practice.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8650" y="2827734"/>
            <a:ext cx="5210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Prin implicarea directă în activități de îngrijire a naturii, copiii dezvoltă o legătură emoțională cu mediul înconjurător și înțeleg importanța protejării acestuia.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4305300"/>
            <a:ext cx="5619750" cy="2286000"/>
          </a:xfrm>
          <a:custGeom>
            <a:avLst/>
            <a:gdLst/>
            <a:ahLst/>
            <a:cxnLst/>
            <a:rect l="l" t="t" r="r" b="b"/>
            <a:pathLst>
              <a:path w="5619750" h="2286000">
                <a:moveTo>
                  <a:pt x="228600" y="0"/>
                </a:moveTo>
                <a:lnTo>
                  <a:pt x="5391150" y="0"/>
                </a:lnTo>
                <a:cubicBezTo>
                  <a:pt x="5517318" y="0"/>
                  <a:pt x="5619750" y="102432"/>
                  <a:pt x="5619750" y="228600"/>
                </a:cubicBezTo>
                <a:lnTo>
                  <a:pt x="5619750" y="2057400"/>
                </a:lnTo>
                <a:cubicBezTo>
                  <a:pt x="5619750" y="2183568"/>
                  <a:pt x="5517318" y="2286000"/>
                  <a:pt x="5391150" y="2286000"/>
                </a:cubicBezTo>
                <a:lnTo>
                  <a:pt x="228600" y="2286000"/>
                </a:lnTo>
                <a:cubicBezTo>
                  <a:pt x="102432" y="2286000"/>
                  <a:pt x="0" y="2183568"/>
                  <a:pt x="0" y="20574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2" name="Shape 10"/>
          <p:cNvSpPr/>
          <p:nvPr/>
        </p:nvSpPr>
        <p:spPr>
          <a:xfrm>
            <a:off x="619125" y="4533900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15863" y="11906"/>
                </a:moveTo>
                <a:lnTo>
                  <a:pt x="119063" y="11906"/>
                </a:lnTo>
                <a:cubicBezTo>
                  <a:pt x="132197" y="11906"/>
                  <a:pt x="142875" y="22585"/>
                  <a:pt x="142875" y="35719"/>
                </a:cubicBezTo>
                <a:lnTo>
                  <a:pt x="142875" y="166688"/>
                </a:lnTo>
                <a:cubicBezTo>
                  <a:pt x="142875" y="179822"/>
                  <a:pt x="132197" y="190500"/>
                  <a:pt x="119063" y="190500"/>
                </a:cubicBezTo>
                <a:lnTo>
                  <a:pt x="23812" y="190500"/>
                </a:lnTo>
                <a:cubicBezTo>
                  <a:pt x="10678" y="190500"/>
                  <a:pt x="0" y="179822"/>
                  <a:pt x="0" y="166688"/>
                </a:cubicBezTo>
                <a:lnTo>
                  <a:pt x="0" y="35719"/>
                </a:lnTo>
                <a:cubicBezTo>
                  <a:pt x="0" y="22585"/>
                  <a:pt x="10678" y="11906"/>
                  <a:pt x="23812" y="11906"/>
                </a:cubicBezTo>
                <a:lnTo>
                  <a:pt x="27012" y="11906"/>
                </a:lnTo>
                <a:cubicBezTo>
                  <a:pt x="31105" y="4800"/>
                  <a:pt x="38807" y="0"/>
                  <a:pt x="47625" y="0"/>
                </a:cubicBezTo>
                <a:lnTo>
                  <a:pt x="95250" y="0"/>
                </a:lnTo>
                <a:cubicBezTo>
                  <a:pt x="104068" y="0"/>
                  <a:pt x="111770" y="4800"/>
                  <a:pt x="115863" y="11906"/>
                </a:cubicBezTo>
                <a:close/>
                <a:moveTo>
                  <a:pt x="92273" y="41672"/>
                </a:moveTo>
                <a:cubicBezTo>
                  <a:pt x="97222" y="41672"/>
                  <a:pt x="101203" y="37691"/>
                  <a:pt x="101203" y="32742"/>
                </a:cubicBezTo>
                <a:cubicBezTo>
                  <a:pt x="101203" y="27794"/>
                  <a:pt x="97222" y="23812"/>
                  <a:pt x="92273" y="23812"/>
                </a:cubicBezTo>
                <a:lnTo>
                  <a:pt x="50602" y="23812"/>
                </a:lnTo>
                <a:cubicBezTo>
                  <a:pt x="45653" y="23812"/>
                  <a:pt x="41672" y="27794"/>
                  <a:pt x="41672" y="32742"/>
                </a:cubicBezTo>
                <a:cubicBezTo>
                  <a:pt x="41672" y="37691"/>
                  <a:pt x="45653" y="41672"/>
                  <a:pt x="50602" y="41672"/>
                </a:cubicBezTo>
                <a:lnTo>
                  <a:pt x="92273" y="41672"/>
                </a:lnTo>
                <a:close/>
                <a:moveTo>
                  <a:pt x="47625" y="95250"/>
                </a:moveTo>
                <a:cubicBezTo>
                  <a:pt x="47625" y="88679"/>
                  <a:pt x="42290" y="83344"/>
                  <a:pt x="35719" y="83344"/>
                </a:cubicBezTo>
                <a:cubicBezTo>
                  <a:pt x="29148" y="83344"/>
                  <a:pt x="23812" y="88679"/>
                  <a:pt x="23812" y="95250"/>
                </a:cubicBezTo>
                <a:cubicBezTo>
                  <a:pt x="23812" y="101821"/>
                  <a:pt x="29148" y="107156"/>
                  <a:pt x="35719" y="107156"/>
                </a:cubicBezTo>
                <a:cubicBezTo>
                  <a:pt x="42290" y="107156"/>
                  <a:pt x="47625" y="101821"/>
                  <a:pt x="47625" y="95250"/>
                </a:cubicBezTo>
                <a:close/>
                <a:moveTo>
                  <a:pt x="59531" y="95250"/>
                </a:moveTo>
                <a:cubicBezTo>
                  <a:pt x="59531" y="100199"/>
                  <a:pt x="63512" y="104180"/>
                  <a:pt x="68461" y="104180"/>
                </a:cubicBezTo>
                <a:lnTo>
                  <a:pt x="110133" y="104180"/>
                </a:lnTo>
                <a:cubicBezTo>
                  <a:pt x="115081" y="104180"/>
                  <a:pt x="119063" y="100199"/>
                  <a:pt x="119063" y="95250"/>
                </a:cubicBezTo>
                <a:cubicBezTo>
                  <a:pt x="119063" y="90301"/>
                  <a:pt x="115081" y="86320"/>
                  <a:pt x="110133" y="86320"/>
                </a:cubicBezTo>
                <a:lnTo>
                  <a:pt x="68461" y="86320"/>
                </a:lnTo>
                <a:cubicBezTo>
                  <a:pt x="63512" y="86320"/>
                  <a:pt x="59531" y="90301"/>
                  <a:pt x="59531" y="95250"/>
                </a:cubicBezTo>
                <a:close/>
                <a:moveTo>
                  <a:pt x="59531" y="142875"/>
                </a:moveTo>
                <a:cubicBezTo>
                  <a:pt x="59531" y="147824"/>
                  <a:pt x="63512" y="151805"/>
                  <a:pt x="68461" y="151805"/>
                </a:cubicBezTo>
                <a:lnTo>
                  <a:pt x="110133" y="151805"/>
                </a:lnTo>
                <a:cubicBezTo>
                  <a:pt x="115081" y="151805"/>
                  <a:pt x="119063" y="147824"/>
                  <a:pt x="119063" y="142875"/>
                </a:cubicBezTo>
                <a:cubicBezTo>
                  <a:pt x="119063" y="137926"/>
                  <a:pt x="115081" y="133945"/>
                  <a:pt x="110133" y="133945"/>
                </a:cubicBezTo>
                <a:lnTo>
                  <a:pt x="68461" y="133945"/>
                </a:lnTo>
                <a:cubicBezTo>
                  <a:pt x="63512" y="133945"/>
                  <a:pt x="59531" y="137926"/>
                  <a:pt x="59531" y="142875"/>
                </a:cubicBezTo>
                <a:close/>
                <a:moveTo>
                  <a:pt x="35719" y="154781"/>
                </a:moveTo>
                <a:cubicBezTo>
                  <a:pt x="42290" y="154781"/>
                  <a:pt x="47625" y="149446"/>
                  <a:pt x="47625" y="142875"/>
                </a:cubicBezTo>
                <a:cubicBezTo>
                  <a:pt x="47625" y="136304"/>
                  <a:pt x="42290" y="130969"/>
                  <a:pt x="35719" y="130969"/>
                </a:cubicBezTo>
                <a:cubicBezTo>
                  <a:pt x="29148" y="130969"/>
                  <a:pt x="23812" y="136304"/>
                  <a:pt x="23812" y="142875"/>
                </a:cubicBezTo>
                <a:cubicBezTo>
                  <a:pt x="23812" y="149446"/>
                  <a:pt x="29148" y="154781"/>
                  <a:pt x="35719" y="15478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09625" y="4495800"/>
            <a:ext cx="509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Activități principale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71500" y="48768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114300" y="0"/>
                </a:moveTo>
                <a:lnTo>
                  <a:pt x="5124450" y="0"/>
                </a:lnTo>
                <a:cubicBezTo>
                  <a:pt x="5187534" y="0"/>
                  <a:pt x="5238750" y="51216"/>
                  <a:pt x="5238750" y="114300"/>
                </a:cubicBezTo>
                <a:lnTo>
                  <a:pt x="5238750" y="342900"/>
                </a:lnTo>
                <a:cubicBezTo>
                  <a:pt x="5238750" y="405984"/>
                  <a:pt x="5187534" y="457200"/>
                  <a:pt x="512445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709613" y="50196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71450" y="10716"/>
                </a:moveTo>
                <a:cubicBezTo>
                  <a:pt x="171450" y="46914"/>
                  <a:pt x="145799" y="77119"/>
                  <a:pt x="111710" y="84185"/>
                </a:cubicBezTo>
                <a:cubicBezTo>
                  <a:pt x="109065" y="64729"/>
                  <a:pt x="100325" y="47216"/>
                  <a:pt x="87433" y="33654"/>
                </a:cubicBezTo>
                <a:cubicBezTo>
                  <a:pt x="100861" y="13395"/>
                  <a:pt x="123866" y="0"/>
                  <a:pt x="150019" y="0"/>
                </a:cubicBezTo>
                <a:lnTo>
                  <a:pt x="160734" y="0"/>
                </a:lnTo>
                <a:cubicBezTo>
                  <a:pt x="166661" y="0"/>
                  <a:pt x="171450" y="4789"/>
                  <a:pt x="171450" y="10716"/>
                </a:cubicBezTo>
                <a:close/>
                <a:moveTo>
                  <a:pt x="0" y="32147"/>
                </a:moveTo>
                <a:cubicBezTo>
                  <a:pt x="0" y="26220"/>
                  <a:pt x="4789" y="21431"/>
                  <a:pt x="10716" y="21431"/>
                </a:cubicBezTo>
                <a:lnTo>
                  <a:pt x="21431" y="21431"/>
                </a:lnTo>
                <a:cubicBezTo>
                  <a:pt x="62854" y="21431"/>
                  <a:pt x="96441" y="55018"/>
                  <a:pt x="96441" y="96441"/>
                </a:cubicBezTo>
                <a:lnTo>
                  <a:pt x="96441" y="160734"/>
                </a:lnTo>
                <a:cubicBezTo>
                  <a:pt x="96441" y="166661"/>
                  <a:pt x="91652" y="171450"/>
                  <a:pt x="85725" y="171450"/>
                </a:cubicBezTo>
                <a:cubicBezTo>
                  <a:pt x="79798" y="171450"/>
                  <a:pt x="75009" y="166661"/>
                  <a:pt x="75009" y="160734"/>
                </a:cubicBezTo>
                <a:lnTo>
                  <a:pt x="75009" y="107156"/>
                </a:lnTo>
                <a:cubicBezTo>
                  <a:pt x="33587" y="107156"/>
                  <a:pt x="0" y="73569"/>
                  <a:pt x="0" y="3214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1014413" y="4991100"/>
            <a:ext cx="1876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Plantare de flori și arbori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1500" y="54102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114300" y="0"/>
                </a:moveTo>
                <a:lnTo>
                  <a:pt x="5124450" y="0"/>
                </a:lnTo>
                <a:cubicBezTo>
                  <a:pt x="5187534" y="0"/>
                  <a:pt x="5238750" y="51216"/>
                  <a:pt x="5238750" y="114300"/>
                </a:cubicBezTo>
                <a:lnTo>
                  <a:pt x="5238750" y="342900"/>
                </a:lnTo>
                <a:cubicBezTo>
                  <a:pt x="5238750" y="405984"/>
                  <a:pt x="5187534" y="457200"/>
                  <a:pt x="512445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709613" y="55530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51000" y="20092"/>
                </a:moveTo>
                <a:cubicBezTo>
                  <a:pt x="66470" y="-6697"/>
                  <a:pt x="105147" y="-6697"/>
                  <a:pt x="120618" y="20092"/>
                </a:cubicBezTo>
                <a:lnTo>
                  <a:pt x="133108" y="41724"/>
                </a:lnTo>
                <a:lnTo>
                  <a:pt x="142384" y="36366"/>
                </a:lnTo>
                <a:cubicBezTo>
                  <a:pt x="145197" y="34725"/>
                  <a:pt x="148713" y="34960"/>
                  <a:pt x="151291" y="36935"/>
                </a:cubicBezTo>
                <a:cubicBezTo>
                  <a:pt x="153870" y="38911"/>
                  <a:pt x="155008" y="42260"/>
                  <a:pt x="154171" y="45407"/>
                </a:cubicBezTo>
                <a:lnTo>
                  <a:pt x="146302" y="74675"/>
                </a:lnTo>
                <a:cubicBezTo>
                  <a:pt x="145163" y="78961"/>
                  <a:pt x="140743" y="81506"/>
                  <a:pt x="136457" y="80367"/>
                </a:cubicBezTo>
                <a:lnTo>
                  <a:pt x="107190" y="72531"/>
                </a:lnTo>
                <a:cubicBezTo>
                  <a:pt x="104042" y="71694"/>
                  <a:pt x="101731" y="69049"/>
                  <a:pt x="101296" y="65834"/>
                </a:cubicBezTo>
                <a:cubicBezTo>
                  <a:pt x="100861" y="62619"/>
                  <a:pt x="102435" y="59438"/>
                  <a:pt x="105248" y="57831"/>
                </a:cubicBezTo>
                <a:lnTo>
                  <a:pt x="114523" y="52473"/>
                </a:lnTo>
                <a:lnTo>
                  <a:pt x="102033" y="30841"/>
                </a:lnTo>
                <a:cubicBezTo>
                  <a:pt x="94800" y="18351"/>
                  <a:pt x="76784" y="18351"/>
                  <a:pt x="69551" y="30841"/>
                </a:cubicBezTo>
                <a:lnTo>
                  <a:pt x="67776" y="33888"/>
                </a:lnTo>
                <a:cubicBezTo>
                  <a:pt x="64830" y="39012"/>
                  <a:pt x="58266" y="40753"/>
                  <a:pt x="53143" y="37806"/>
                </a:cubicBezTo>
                <a:cubicBezTo>
                  <a:pt x="48019" y="34859"/>
                  <a:pt x="46278" y="28296"/>
                  <a:pt x="49225" y="23139"/>
                </a:cubicBezTo>
                <a:lnTo>
                  <a:pt x="51000" y="20092"/>
                </a:lnTo>
                <a:close/>
                <a:moveTo>
                  <a:pt x="150588" y="93460"/>
                </a:moveTo>
                <a:cubicBezTo>
                  <a:pt x="155711" y="90514"/>
                  <a:pt x="162275" y="92255"/>
                  <a:pt x="165222" y="97378"/>
                </a:cubicBezTo>
                <a:lnTo>
                  <a:pt x="166996" y="100425"/>
                </a:lnTo>
                <a:cubicBezTo>
                  <a:pt x="182467" y="127215"/>
                  <a:pt x="163145" y="160701"/>
                  <a:pt x="132204" y="160701"/>
                </a:cubicBezTo>
                <a:lnTo>
                  <a:pt x="107223" y="160701"/>
                </a:lnTo>
                <a:lnTo>
                  <a:pt x="107223" y="171417"/>
                </a:lnTo>
                <a:cubicBezTo>
                  <a:pt x="107223" y="174665"/>
                  <a:pt x="105281" y="177611"/>
                  <a:pt x="102267" y="178850"/>
                </a:cubicBezTo>
                <a:cubicBezTo>
                  <a:pt x="99253" y="180089"/>
                  <a:pt x="95804" y="179420"/>
                  <a:pt x="93494" y="177109"/>
                </a:cubicBezTo>
                <a:lnTo>
                  <a:pt x="72063" y="155678"/>
                </a:lnTo>
                <a:cubicBezTo>
                  <a:pt x="68915" y="152530"/>
                  <a:pt x="68915" y="147440"/>
                  <a:pt x="72063" y="144326"/>
                </a:cubicBezTo>
                <a:lnTo>
                  <a:pt x="93494" y="122895"/>
                </a:lnTo>
                <a:cubicBezTo>
                  <a:pt x="95804" y="120584"/>
                  <a:pt x="99253" y="119915"/>
                  <a:pt x="102267" y="121154"/>
                </a:cubicBezTo>
                <a:cubicBezTo>
                  <a:pt x="105281" y="122393"/>
                  <a:pt x="107223" y="125339"/>
                  <a:pt x="107223" y="128588"/>
                </a:cubicBezTo>
                <a:lnTo>
                  <a:pt x="107223" y="139303"/>
                </a:lnTo>
                <a:lnTo>
                  <a:pt x="132204" y="139303"/>
                </a:lnTo>
                <a:cubicBezTo>
                  <a:pt x="146637" y="139303"/>
                  <a:pt x="155678" y="123665"/>
                  <a:pt x="148445" y="111175"/>
                </a:cubicBezTo>
                <a:lnTo>
                  <a:pt x="146670" y="108127"/>
                </a:lnTo>
                <a:cubicBezTo>
                  <a:pt x="143723" y="103004"/>
                  <a:pt x="145465" y="96441"/>
                  <a:pt x="150588" y="93494"/>
                </a:cubicBezTo>
                <a:close/>
                <a:moveTo>
                  <a:pt x="17078" y="78827"/>
                </a:moveTo>
                <a:lnTo>
                  <a:pt x="7802" y="73469"/>
                </a:lnTo>
                <a:cubicBezTo>
                  <a:pt x="4989" y="71828"/>
                  <a:pt x="3416" y="68680"/>
                  <a:pt x="3851" y="65466"/>
                </a:cubicBezTo>
                <a:cubicBezTo>
                  <a:pt x="4286" y="62251"/>
                  <a:pt x="6597" y="59606"/>
                  <a:pt x="9745" y="58769"/>
                </a:cubicBezTo>
                <a:lnTo>
                  <a:pt x="39012" y="50899"/>
                </a:lnTo>
                <a:cubicBezTo>
                  <a:pt x="43298" y="49761"/>
                  <a:pt x="47718" y="52306"/>
                  <a:pt x="48857" y="56592"/>
                </a:cubicBezTo>
                <a:lnTo>
                  <a:pt x="56692" y="85859"/>
                </a:lnTo>
                <a:cubicBezTo>
                  <a:pt x="57530" y="89007"/>
                  <a:pt x="56391" y="92322"/>
                  <a:pt x="53813" y="94331"/>
                </a:cubicBezTo>
                <a:cubicBezTo>
                  <a:pt x="51234" y="96340"/>
                  <a:pt x="47718" y="96541"/>
                  <a:pt x="44905" y="94900"/>
                </a:cubicBezTo>
                <a:lnTo>
                  <a:pt x="35629" y="89542"/>
                </a:lnTo>
                <a:lnTo>
                  <a:pt x="23139" y="111175"/>
                </a:lnTo>
                <a:cubicBezTo>
                  <a:pt x="15906" y="123665"/>
                  <a:pt x="24947" y="139303"/>
                  <a:pt x="39380" y="139303"/>
                </a:cubicBezTo>
                <a:lnTo>
                  <a:pt x="42929" y="139303"/>
                </a:lnTo>
                <a:cubicBezTo>
                  <a:pt x="48857" y="139303"/>
                  <a:pt x="53645" y="144092"/>
                  <a:pt x="53645" y="150019"/>
                </a:cubicBezTo>
                <a:cubicBezTo>
                  <a:pt x="53645" y="155946"/>
                  <a:pt x="48857" y="160734"/>
                  <a:pt x="42929" y="160734"/>
                </a:cubicBezTo>
                <a:lnTo>
                  <a:pt x="39380" y="160734"/>
                </a:lnTo>
                <a:cubicBezTo>
                  <a:pt x="8472" y="160734"/>
                  <a:pt x="-10850" y="127248"/>
                  <a:pt x="4621" y="100459"/>
                </a:cubicBezTo>
                <a:lnTo>
                  <a:pt x="17078" y="7882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1014413" y="5524500"/>
            <a:ext cx="1457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Colectare selectivă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1500" y="5943600"/>
            <a:ext cx="5238750" cy="457200"/>
          </a:xfrm>
          <a:custGeom>
            <a:avLst/>
            <a:gdLst/>
            <a:ahLst/>
            <a:cxnLst/>
            <a:rect l="l" t="t" r="r" b="b"/>
            <a:pathLst>
              <a:path w="5238750" h="457200">
                <a:moveTo>
                  <a:pt x="114300" y="0"/>
                </a:moveTo>
                <a:lnTo>
                  <a:pt x="5124450" y="0"/>
                </a:lnTo>
                <a:cubicBezTo>
                  <a:pt x="5187534" y="0"/>
                  <a:pt x="5238750" y="51216"/>
                  <a:pt x="5238750" y="114300"/>
                </a:cubicBezTo>
                <a:lnTo>
                  <a:pt x="5238750" y="342900"/>
                </a:lnTo>
                <a:cubicBezTo>
                  <a:pt x="5238750" y="405984"/>
                  <a:pt x="5187534" y="457200"/>
                  <a:pt x="5124450" y="457200"/>
                </a:cubicBezTo>
                <a:lnTo>
                  <a:pt x="114300" y="457200"/>
                </a:lnTo>
                <a:cubicBezTo>
                  <a:pt x="51216" y="457200"/>
                  <a:pt x="0" y="405984"/>
                  <a:pt x="0" y="3429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709613" y="60864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42863" y="10716"/>
                </a:moveTo>
                <a:lnTo>
                  <a:pt x="53578" y="10716"/>
                </a:lnTo>
                <a:cubicBezTo>
                  <a:pt x="59505" y="10716"/>
                  <a:pt x="64294" y="15504"/>
                  <a:pt x="64294" y="21431"/>
                </a:cubicBezTo>
                <a:lnTo>
                  <a:pt x="64294" y="32147"/>
                </a:lnTo>
                <a:lnTo>
                  <a:pt x="32147" y="32147"/>
                </a:lnTo>
                <a:lnTo>
                  <a:pt x="32147" y="21431"/>
                </a:lnTo>
                <a:cubicBezTo>
                  <a:pt x="32147" y="15504"/>
                  <a:pt x="36935" y="10716"/>
                  <a:pt x="42863" y="10716"/>
                </a:cubicBezTo>
                <a:close/>
                <a:moveTo>
                  <a:pt x="64294" y="42863"/>
                </a:moveTo>
                <a:lnTo>
                  <a:pt x="64294" y="150019"/>
                </a:lnTo>
                <a:cubicBezTo>
                  <a:pt x="64294" y="155946"/>
                  <a:pt x="59505" y="160734"/>
                  <a:pt x="53578" y="160734"/>
                </a:cubicBezTo>
                <a:lnTo>
                  <a:pt x="10716" y="160734"/>
                </a:lnTo>
                <a:cubicBezTo>
                  <a:pt x="4789" y="160734"/>
                  <a:pt x="0" y="155946"/>
                  <a:pt x="0" y="150019"/>
                </a:cubicBezTo>
                <a:lnTo>
                  <a:pt x="0" y="130228"/>
                </a:lnTo>
                <a:cubicBezTo>
                  <a:pt x="0" y="118642"/>
                  <a:pt x="3148" y="107257"/>
                  <a:pt x="9108" y="97311"/>
                </a:cubicBezTo>
                <a:cubicBezTo>
                  <a:pt x="13696" y="89676"/>
                  <a:pt x="16643" y="81171"/>
                  <a:pt x="17748" y="72330"/>
                </a:cubicBezTo>
                <a:lnTo>
                  <a:pt x="20259" y="52239"/>
                </a:lnTo>
                <a:cubicBezTo>
                  <a:pt x="20929" y="46881"/>
                  <a:pt x="25483" y="42863"/>
                  <a:pt x="30908" y="42863"/>
                </a:cubicBezTo>
                <a:lnTo>
                  <a:pt x="64327" y="42863"/>
                </a:lnTo>
                <a:close/>
                <a:moveTo>
                  <a:pt x="140576" y="42863"/>
                </a:moveTo>
                <a:cubicBezTo>
                  <a:pt x="145967" y="42863"/>
                  <a:pt x="150555" y="46881"/>
                  <a:pt x="151224" y="52239"/>
                </a:cubicBezTo>
                <a:lnTo>
                  <a:pt x="153702" y="72330"/>
                </a:lnTo>
                <a:cubicBezTo>
                  <a:pt x="154807" y="81171"/>
                  <a:pt x="157754" y="89676"/>
                  <a:pt x="162342" y="97311"/>
                </a:cubicBezTo>
                <a:cubicBezTo>
                  <a:pt x="168302" y="107257"/>
                  <a:pt x="171450" y="118642"/>
                  <a:pt x="171450" y="130228"/>
                </a:cubicBezTo>
                <a:lnTo>
                  <a:pt x="171450" y="150019"/>
                </a:lnTo>
                <a:cubicBezTo>
                  <a:pt x="171450" y="155946"/>
                  <a:pt x="166661" y="160734"/>
                  <a:pt x="160734" y="160734"/>
                </a:cubicBezTo>
                <a:lnTo>
                  <a:pt x="117872" y="160734"/>
                </a:lnTo>
                <a:cubicBezTo>
                  <a:pt x="111945" y="160734"/>
                  <a:pt x="107156" y="155946"/>
                  <a:pt x="107156" y="150019"/>
                </a:cubicBezTo>
                <a:lnTo>
                  <a:pt x="107156" y="42863"/>
                </a:lnTo>
                <a:lnTo>
                  <a:pt x="140576" y="42863"/>
                </a:lnTo>
                <a:close/>
                <a:moveTo>
                  <a:pt x="107156" y="21431"/>
                </a:moveTo>
                <a:cubicBezTo>
                  <a:pt x="107156" y="15504"/>
                  <a:pt x="111945" y="10716"/>
                  <a:pt x="117872" y="10716"/>
                </a:cubicBezTo>
                <a:lnTo>
                  <a:pt x="128588" y="10716"/>
                </a:lnTo>
                <a:cubicBezTo>
                  <a:pt x="134515" y="10716"/>
                  <a:pt x="139303" y="15504"/>
                  <a:pt x="139303" y="21431"/>
                </a:cubicBezTo>
                <a:lnTo>
                  <a:pt x="139303" y="32147"/>
                </a:lnTo>
                <a:lnTo>
                  <a:pt x="107156" y="32147"/>
                </a:lnTo>
                <a:lnTo>
                  <a:pt x="107156" y="21431"/>
                </a:lnTo>
                <a:close/>
                <a:moveTo>
                  <a:pt x="96441" y="42863"/>
                </a:moveTo>
                <a:lnTo>
                  <a:pt x="96441" y="96441"/>
                </a:lnTo>
                <a:lnTo>
                  <a:pt x="75009" y="96441"/>
                </a:lnTo>
                <a:lnTo>
                  <a:pt x="75009" y="42863"/>
                </a:lnTo>
                <a:lnTo>
                  <a:pt x="96441" y="4286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1014413" y="6057900"/>
            <a:ext cx="1419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Observarea naturii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200775" y="1266825"/>
            <a:ext cx="5600700" cy="3676650"/>
          </a:xfrm>
          <a:custGeom>
            <a:avLst/>
            <a:gdLst/>
            <a:ahLst/>
            <a:cxnLst/>
            <a:rect l="l" t="t" r="r" b="b"/>
            <a:pathLst>
              <a:path w="5600700" h="3676650">
                <a:moveTo>
                  <a:pt x="228614" y="0"/>
                </a:moveTo>
                <a:lnTo>
                  <a:pt x="5372086" y="0"/>
                </a:lnTo>
                <a:cubicBezTo>
                  <a:pt x="5498346" y="0"/>
                  <a:pt x="5600700" y="102354"/>
                  <a:pt x="5600700" y="228614"/>
                </a:cubicBezTo>
                <a:lnTo>
                  <a:pt x="5600700" y="3448036"/>
                </a:lnTo>
                <a:cubicBezTo>
                  <a:pt x="5600700" y="3574296"/>
                  <a:pt x="5498346" y="3676650"/>
                  <a:pt x="5372086" y="3676650"/>
                </a:cubicBezTo>
                <a:lnTo>
                  <a:pt x="228614" y="3676650"/>
                </a:lnTo>
                <a:cubicBezTo>
                  <a:pt x="102354" y="3676650"/>
                  <a:pt x="0" y="3574296"/>
                  <a:pt x="0" y="3448036"/>
                </a:cubicBezTo>
                <a:lnTo>
                  <a:pt x="0" y="228614"/>
                </a:lnTo>
                <a:cubicBezTo>
                  <a:pt x="0" y="102439"/>
                  <a:pt x="102439" y="0"/>
                  <a:pt x="228614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429375" y="15049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7603" y="38889"/>
                </a:moveTo>
                <a:lnTo>
                  <a:pt x="114300" y="48131"/>
                </a:lnTo>
                <a:lnTo>
                  <a:pt x="120997" y="38889"/>
                </a:lnTo>
                <a:cubicBezTo>
                  <a:pt x="132159" y="23440"/>
                  <a:pt x="150108" y="14288"/>
                  <a:pt x="169173" y="14288"/>
                </a:cubicBezTo>
                <a:cubicBezTo>
                  <a:pt x="201990" y="14288"/>
                  <a:pt x="228600" y="40898"/>
                  <a:pt x="228600" y="73715"/>
                </a:cubicBezTo>
                <a:lnTo>
                  <a:pt x="228600" y="74875"/>
                </a:lnTo>
                <a:cubicBezTo>
                  <a:pt x="228600" y="124971"/>
                  <a:pt x="166137" y="183148"/>
                  <a:pt x="133543" y="208017"/>
                </a:cubicBezTo>
                <a:cubicBezTo>
                  <a:pt x="128007" y="212214"/>
                  <a:pt x="121221" y="214313"/>
                  <a:pt x="114300" y="214313"/>
                </a:cubicBezTo>
                <a:cubicBezTo>
                  <a:pt x="107379" y="214313"/>
                  <a:pt x="100548" y="212259"/>
                  <a:pt x="95057" y="208017"/>
                </a:cubicBezTo>
                <a:cubicBezTo>
                  <a:pt x="62463" y="183148"/>
                  <a:pt x="0" y="124971"/>
                  <a:pt x="0" y="74875"/>
                </a:cubicBezTo>
                <a:lnTo>
                  <a:pt x="0" y="73715"/>
                </a:lnTo>
                <a:cubicBezTo>
                  <a:pt x="0" y="40898"/>
                  <a:pt x="26610" y="14288"/>
                  <a:pt x="59427" y="14288"/>
                </a:cubicBezTo>
                <a:cubicBezTo>
                  <a:pt x="78492" y="14288"/>
                  <a:pt x="96441" y="23440"/>
                  <a:pt x="107603" y="38889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5" name="Text 23"/>
          <p:cNvSpPr/>
          <p:nvPr/>
        </p:nvSpPr>
        <p:spPr>
          <a:xfrm>
            <a:off x="6686550" y="1466850"/>
            <a:ext cx="502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Beneficii pentru copii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00800" y="19240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7" name="Shape 25"/>
          <p:cNvSpPr/>
          <p:nvPr/>
        </p:nvSpPr>
        <p:spPr>
          <a:xfrm>
            <a:off x="6515100" y="20383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8" name="Shape 26"/>
          <p:cNvSpPr/>
          <p:nvPr/>
        </p:nvSpPr>
        <p:spPr>
          <a:xfrm>
            <a:off x="6629400" y="21526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1735" y="25926"/>
                </a:moveTo>
                <a:lnTo>
                  <a:pt x="76200" y="32087"/>
                </a:lnTo>
                <a:lnTo>
                  <a:pt x="80665" y="25926"/>
                </a:lnTo>
                <a:cubicBezTo>
                  <a:pt x="88106" y="15627"/>
                  <a:pt x="100072" y="9525"/>
                  <a:pt x="112782" y="9525"/>
                </a:cubicBezTo>
                <a:cubicBezTo>
                  <a:pt x="134660" y="9525"/>
                  <a:pt x="152400" y="27265"/>
                  <a:pt x="152400" y="49143"/>
                </a:cubicBezTo>
                <a:lnTo>
                  <a:pt x="152400" y="49917"/>
                </a:lnTo>
                <a:cubicBezTo>
                  <a:pt x="152400" y="83314"/>
                  <a:pt x="110758" y="122099"/>
                  <a:pt x="89029" y="138678"/>
                </a:cubicBezTo>
                <a:cubicBezTo>
                  <a:pt x="85338" y="141476"/>
                  <a:pt x="80814" y="142875"/>
                  <a:pt x="76200" y="142875"/>
                </a:cubicBezTo>
                <a:cubicBezTo>
                  <a:pt x="71586" y="142875"/>
                  <a:pt x="67032" y="141506"/>
                  <a:pt x="63371" y="138678"/>
                </a:cubicBezTo>
                <a:cubicBezTo>
                  <a:pt x="41642" y="122099"/>
                  <a:pt x="0" y="83314"/>
                  <a:pt x="0" y="49917"/>
                </a:cubicBezTo>
                <a:lnTo>
                  <a:pt x="0" y="49143"/>
                </a:lnTo>
                <a:cubicBezTo>
                  <a:pt x="0" y="27265"/>
                  <a:pt x="17740" y="9525"/>
                  <a:pt x="39618" y="9525"/>
                </a:cubicBezTo>
                <a:cubicBezTo>
                  <a:pt x="52328" y="9525"/>
                  <a:pt x="64294" y="15627"/>
                  <a:pt x="71735" y="2592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7010400" y="203835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Dragoste pentru natură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010400" y="2266950"/>
            <a:ext cx="2276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Dezvoltarea respectului pentru mediu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400800" y="26479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2" name="Shape 30"/>
          <p:cNvSpPr/>
          <p:nvPr/>
        </p:nvSpPr>
        <p:spPr>
          <a:xfrm>
            <a:off x="6515100" y="2762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3" name="Shape 31"/>
          <p:cNvSpPr/>
          <p:nvPr/>
        </p:nvSpPr>
        <p:spPr>
          <a:xfrm>
            <a:off x="6629400" y="28765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52400" y="47625"/>
                </a:moveTo>
                <a:lnTo>
                  <a:pt x="152370" y="69235"/>
                </a:lnTo>
                <a:cubicBezTo>
                  <a:pt x="152370" y="82570"/>
                  <a:pt x="147131" y="95161"/>
                  <a:pt x="138113" y="104477"/>
                </a:cubicBezTo>
                <a:cubicBezTo>
                  <a:pt x="138023" y="81558"/>
                  <a:pt x="126176" y="60305"/>
                  <a:pt x="106740" y="48131"/>
                </a:cubicBezTo>
                <a:lnTo>
                  <a:pt x="106174" y="47774"/>
                </a:lnTo>
                <a:cubicBezTo>
                  <a:pt x="106918" y="46673"/>
                  <a:pt x="107007" y="45214"/>
                  <a:pt x="106293" y="43994"/>
                </a:cubicBezTo>
                <a:lnTo>
                  <a:pt x="87838" y="12025"/>
                </a:lnTo>
                <a:cubicBezTo>
                  <a:pt x="85874" y="8602"/>
                  <a:pt x="87035" y="4227"/>
                  <a:pt x="90458" y="2262"/>
                </a:cubicBezTo>
                <a:cubicBezTo>
                  <a:pt x="93881" y="298"/>
                  <a:pt x="98227" y="1488"/>
                  <a:pt x="100191" y="4911"/>
                </a:cubicBezTo>
                <a:lnTo>
                  <a:pt x="120432" y="39975"/>
                </a:lnTo>
                <a:lnTo>
                  <a:pt x="120432" y="39975"/>
                </a:lnTo>
                <a:lnTo>
                  <a:pt x="120432" y="39975"/>
                </a:lnTo>
                <a:lnTo>
                  <a:pt x="133320" y="62299"/>
                </a:lnTo>
                <a:lnTo>
                  <a:pt x="133350" y="47625"/>
                </a:lnTo>
                <a:cubicBezTo>
                  <a:pt x="133350" y="42356"/>
                  <a:pt x="137636" y="38100"/>
                  <a:pt x="142875" y="38100"/>
                </a:cubicBezTo>
                <a:cubicBezTo>
                  <a:pt x="148114" y="38100"/>
                  <a:pt x="152400" y="42386"/>
                  <a:pt x="152400" y="47625"/>
                </a:cubicBezTo>
                <a:close/>
                <a:moveTo>
                  <a:pt x="88821" y="36969"/>
                </a:moveTo>
                <a:cubicBezTo>
                  <a:pt x="84624" y="34350"/>
                  <a:pt x="79950" y="33189"/>
                  <a:pt x="75367" y="33367"/>
                </a:cubicBezTo>
                <a:lnTo>
                  <a:pt x="64502" y="14526"/>
                </a:lnTo>
                <a:cubicBezTo>
                  <a:pt x="62538" y="11103"/>
                  <a:pt x="63698" y="6727"/>
                  <a:pt x="67121" y="4763"/>
                </a:cubicBezTo>
                <a:cubicBezTo>
                  <a:pt x="70545" y="2798"/>
                  <a:pt x="74920" y="3959"/>
                  <a:pt x="76885" y="7382"/>
                </a:cubicBezTo>
                <a:lnTo>
                  <a:pt x="96857" y="41970"/>
                </a:lnTo>
                <a:lnTo>
                  <a:pt x="88821" y="36939"/>
                </a:lnTo>
                <a:close/>
                <a:moveTo>
                  <a:pt x="63073" y="26343"/>
                </a:moveTo>
                <a:lnTo>
                  <a:pt x="67955" y="34796"/>
                </a:lnTo>
                <a:cubicBezTo>
                  <a:pt x="63460" y="36433"/>
                  <a:pt x="59442" y="39439"/>
                  <a:pt x="56555" y="43636"/>
                </a:cubicBezTo>
                <a:lnTo>
                  <a:pt x="50691" y="33457"/>
                </a:lnTo>
                <a:cubicBezTo>
                  <a:pt x="48726" y="30034"/>
                  <a:pt x="49887" y="25658"/>
                  <a:pt x="53310" y="23693"/>
                </a:cubicBezTo>
                <a:cubicBezTo>
                  <a:pt x="56733" y="21729"/>
                  <a:pt x="61109" y="22890"/>
                  <a:pt x="63073" y="26313"/>
                </a:cubicBezTo>
                <a:close/>
                <a:moveTo>
                  <a:pt x="49262" y="45303"/>
                </a:moveTo>
                <a:lnTo>
                  <a:pt x="52983" y="51762"/>
                </a:lnTo>
                <a:cubicBezTo>
                  <a:pt x="52388" y="54322"/>
                  <a:pt x="52239" y="56971"/>
                  <a:pt x="52477" y="59531"/>
                </a:cubicBezTo>
                <a:lnTo>
                  <a:pt x="51197" y="59531"/>
                </a:lnTo>
                <a:lnTo>
                  <a:pt x="51197" y="59531"/>
                </a:lnTo>
                <a:lnTo>
                  <a:pt x="40957" y="59531"/>
                </a:lnTo>
                <a:lnTo>
                  <a:pt x="36880" y="52447"/>
                </a:lnTo>
                <a:cubicBezTo>
                  <a:pt x="34915" y="49024"/>
                  <a:pt x="36076" y="44648"/>
                  <a:pt x="39499" y="42684"/>
                </a:cubicBezTo>
                <a:cubicBezTo>
                  <a:pt x="42922" y="40719"/>
                  <a:pt x="47298" y="41880"/>
                  <a:pt x="49262" y="45303"/>
                </a:cubicBezTo>
                <a:close/>
                <a:moveTo>
                  <a:pt x="68134" y="52090"/>
                </a:moveTo>
                <a:cubicBezTo>
                  <a:pt x="70931" y="47625"/>
                  <a:pt x="76795" y="46286"/>
                  <a:pt x="81260" y="49054"/>
                </a:cubicBezTo>
                <a:lnTo>
                  <a:pt x="99179" y="60246"/>
                </a:lnTo>
                <a:cubicBezTo>
                  <a:pt x="114508" y="69860"/>
                  <a:pt x="123825" y="86678"/>
                  <a:pt x="123825" y="104775"/>
                </a:cubicBezTo>
                <a:lnTo>
                  <a:pt x="123825" y="107156"/>
                </a:lnTo>
                <a:cubicBezTo>
                  <a:pt x="123825" y="132130"/>
                  <a:pt x="103555" y="152400"/>
                  <a:pt x="78581" y="152400"/>
                </a:cubicBezTo>
                <a:lnTo>
                  <a:pt x="26194" y="152400"/>
                </a:lnTo>
                <a:cubicBezTo>
                  <a:pt x="22235" y="152400"/>
                  <a:pt x="19050" y="149215"/>
                  <a:pt x="19050" y="145256"/>
                </a:cubicBezTo>
                <a:cubicBezTo>
                  <a:pt x="19050" y="141297"/>
                  <a:pt x="22235" y="138113"/>
                  <a:pt x="26194" y="138113"/>
                </a:cubicBezTo>
                <a:lnTo>
                  <a:pt x="53578" y="138113"/>
                </a:lnTo>
                <a:cubicBezTo>
                  <a:pt x="55543" y="138113"/>
                  <a:pt x="57150" y="136505"/>
                  <a:pt x="57150" y="134541"/>
                </a:cubicBezTo>
                <a:cubicBezTo>
                  <a:pt x="57150" y="132576"/>
                  <a:pt x="55543" y="130969"/>
                  <a:pt x="53578" y="130969"/>
                </a:cubicBezTo>
                <a:lnTo>
                  <a:pt x="16669" y="130969"/>
                </a:lnTo>
                <a:cubicBezTo>
                  <a:pt x="12710" y="130969"/>
                  <a:pt x="9525" y="127784"/>
                  <a:pt x="9525" y="123825"/>
                </a:cubicBezTo>
                <a:cubicBezTo>
                  <a:pt x="9525" y="119866"/>
                  <a:pt x="12710" y="116681"/>
                  <a:pt x="16669" y="116681"/>
                </a:cubicBezTo>
                <a:lnTo>
                  <a:pt x="53578" y="116681"/>
                </a:lnTo>
                <a:cubicBezTo>
                  <a:pt x="55543" y="116681"/>
                  <a:pt x="57150" y="115074"/>
                  <a:pt x="57150" y="113109"/>
                </a:cubicBezTo>
                <a:cubicBezTo>
                  <a:pt x="57150" y="111145"/>
                  <a:pt x="55543" y="109537"/>
                  <a:pt x="53578" y="109537"/>
                </a:cubicBezTo>
                <a:lnTo>
                  <a:pt x="7144" y="109537"/>
                </a:lnTo>
                <a:cubicBezTo>
                  <a:pt x="3185" y="109537"/>
                  <a:pt x="0" y="106353"/>
                  <a:pt x="0" y="102394"/>
                </a:cubicBezTo>
                <a:cubicBezTo>
                  <a:pt x="0" y="98435"/>
                  <a:pt x="3185" y="95250"/>
                  <a:pt x="7144" y="95250"/>
                </a:cubicBezTo>
                <a:lnTo>
                  <a:pt x="53578" y="95250"/>
                </a:lnTo>
                <a:cubicBezTo>
                  <a:pt x="55543" y="95250"/>
                  <a:pt x="57150" y="93643"/>
                  <a:pt x="57150" y="91678"/>
                </a:cubicBezTo>
                <a:cubicBezTo>
                  <a:pt x="57150" y="89714"/>
                  <a:pt x="55543" y="88106"/>
                  <a:pt x="53578" y="88106"/>
                </a:cubicBezTo>
                <a:lnTo>
                  <a:pt x="16669" y="88106"/>
                </a:lnTo>
                <a:cubicBezTo>
                  <a:pt x="12710" y="88106"/>
                  <a:pt x="9525" y="84921"/>
                  <a:pt x="9525" y="80962"/>
                </a:cubicBezTo>
                <a:cubicBezTo>
                  <a:pt x="9525" y="77004"/>
                  <a:pt x="12710" y="73819"/>
                  <a:pt x="16669" y="73819"/>
                </a:cubicBezTo>
                <a:lnTo>
                  <a:pt x="57150" y="73819"/>
                </a:lnTo>
                <a:lnTo>
                  <a:pt x="57150" y="73819"/>
                </a:lnTo>
                <a:lnTo>
                  <a:pt x="57150" y="73819"/>
                </a:lnTo>
                <a:lnTo>
                  <a:pt x="84892" y="73819"/>
                </a:lnTo>
                <a:lnTo>
                  <a:pt x="71140" y="65216"/>
                </a:lnTo>
                <a:cubicBezTo>
                  <a:pt x="66675" y="62419"/>
                  <a:pt x="65336" y="56555"/>
                  <a:pt x="68104" y="5209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7010400" y="2762250"/>
            <a:ext cx="1638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Responsabilitate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010400" y="2990850"/>
            <a:ext cx="1628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Învățarea îngrijirii plantelor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400800" y="33718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7" name="Shape 35"/>
          <p:cNvSpPr/>
          <p:nvPr/>
        </p:nvSpPr>
        <p:spPr>
          <a:xfrm>
            <a:off x="6515100" y="34861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38" name="Shape 36"/>
          <p:cNvSpPr/>
          <p:nvPr/>
        </p:nvSpPr>
        <p:spPr>
          <a:xfrm>
            <a:off x="6610350" y="360045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95250" y="4763"/>
                </a:moveTo>
                <a:cubicBezTo>
                  <a:pt x="112335" y="4763"/>
                  <a:pt x="126206" y="18634"/>
                  <a:pt x="126206" y="35719"/>
                </a:cubicBezTo>
                <a:cubicBezTo>
                  <a:pt x="126206" y="52804"/>
                  <a:pt x="112335" y="66675"/>
                  <a:pt x="95250" y="66675"/>
                </a:cubicBezTo>
                <a:cubicBezTo>
                  <a:pt x="78165" y="66675"/>
                  <a:pt x="64294" y="52804"/>
                  <a:pt x="64294" y="35719"/>
                </a:cubicBezTo>
                <a:cubicBezTo>
                  <a:pt x="64294" y="18634"/>
                  <a:pt x="78165" y="4763"/>
                  <a:pt x="95250" y="4763"/>
                </a:cubicBezTo>
                <a:close/>
                <a:moveTo>
                  <a:pt x="28575" y="26194"/>
                </a:moveTo>
                <a:cubicBezTo>
                  <a:pt x="40403" y="26194"/>
                  <a:pt x="50006" y="35797"/>
                  <a:pt x="50006" y="47625"/>
                </a:cubicBezTo>
                <a:cubicBezTo>
                  <a:pt x="50006" y="59453"/>
                  <a:pt x="40403" y="69056"/>
                  <a:pt x="28575" y="69056"/>
                </a:cubicBezTo>
                <a:cubicBezTo>
                  <a:pt x="16747" y="69056"/>
                  <a:pt x="7144" y="59453"/>
                  <a:pt x="7144" y="47625"/>
                </a:cubicBezTo>
                <a:cubicBezTo>
                  <a:pt x="7144" y="35797"/>
                  <a:pt x="16747" y="26194"/>
                  <a:pt x="28575" y="26194"/>
                </a:cubicBezTo>
                <a:close/>
                <a:moveTo>
                  <a:pt x="0" y="123825"/>
                </a:moveTo>
                <a:cubicBezTo>
                  <a:pt x="0" y="102781"/>
                  <a:pt x="17056" y="85725"/>
                  <a:pt x="38100" y="85725"/>
                </a:cubicBezTo>
                <a:cubicBezTo>
                  <a:pt x="41910" y="85725"/>
                  <a:pt x="45601" y="86291"/>
                  <a:pt x="49084" y="87332"/>
                </a:cubicBezTo>
                <a:cubicBezTo>
                  <a:pt x="39291" y="98286"/>
                  <a:pt x="33338" y="112752"/>
                  <a:pt x="33338" y="128588"/>
                </a:cubicBezTo>
                <a:lnTo>
                  <a:pt x="33338" y="133350"/>
                </a:lnTo>
                <a:cubicBezTo>
                  <a:pt x="33338" y="136743"/>
                  <a:pt x="34052" y="139958"/>
                  <a:pt x="35332" y="142875"/>
                </a:cubicBezTo>
                <a:lnTo>
                  <a:pt x="9525" y="142875"/>
                </a:lnTo>
                <a:cubicBezTo>
                  <a:pt x="4256" y="142875"/>
                  <a:pt x="0" y="138619"/>
                  <a:pt x="0" y="133350"/>
                </a:cubicBezTo>
                <a:lnTo>
                  <a:pt x="0" y="123825"/>
                </a:lnTo>
                <a:close/>
                <a:moveTo>
                  <a:pt x="155168" y="142875"/>
                </a:moveTo>
                <a:cubicBezTo>
                  <a:pt x="156448" y="139958"/>
                  <a:pt x="157163" y="136743"/>
                  <a:pt x="157163" y="133350"/>
                </a:cubicBezTo>
                <a:lnTo>
                  <a:pt x="157163" y="128588"/>
                </a:lnTo>
                <a:cubicBezTo>
                  <a:pt x="157163" y="112752"/>
                  <a:pt x="151209" y="98286"/>
                  <a:pt x="141416" y="87332"/>
                </a:cubicBezTo>
                <a:cubicBezTo>
                  <a:pt x="144899" y="86291"/>
                  <a:pt x="148590" y="85725"/>
                  <a:pt x="152400" y="85725"/>
                </a:cubicBezTo>
                <a:cubicBezTo>
                  <a:pt x="173444" y="85725"/>
                  <a:pt x="190500" y="102781"/>
                  <a:pt x="190500" y="123825"/>
                </a:cubicBezTo>
                <a:lnTo>
                  <a:pt x="190500" y="133350"/>
                </a:lnTo>
                <a:cubicBezTo>
                  <a:pt x="190500" y="138619"/>
                  <a:pt x="186244" y="142875"/>
                  <a:pt x="180975" y="142875"/>
                </a:cubicBezTo>
                <a:lnTo>
                  <a:pt x="155168" y="142875"/>
                </a:lnTo>
                <a:close/>
                <a:moveTo>
                  <a:pt x="140494" y="47625"/>
                </a:moveTo>
                <a:cubicBezTo>
                  <a:pt x="140494" y="35797"/>
                  <a:pt x="150097" y="26194"/>
                  <a:pt x="161925" y="26194"/>
                </a:cubicBezTo>
                <a:cubicBezTo>
                  <a:pt x="173753" y="26194"/>
                  <a:pt x="183356" y="35797"/>
                  <a:pt x="183356" y="47625"/>
                </a:cubicBezTo>
                <a:cubicBezTo>
                  <a:pt x="183356" y="59453"/>
                  <a:pt x="173753" y="69056"/>
                  <a:pt x="161925" y="69056"/>
                </a:cubicBezTo>
                <a:cubicBezTo>
                  <a:pt x="150097" y="69056"/>
                  <a:pt x="140494" y="59453"/>
                  <a:pt x="140494" y="47625"/>
                </a:cubicBezTo>
                <a:close/>
                <a:moveTo>
                  <a:pt x="47625" y="128588"/>
                </a:moveTo>
                <a:cubicBezTo>
                  <a:pt x="47625" y="102275"/>
                  <a:pt x="68937" y="80962"/>
                  <a:pt x="95250" y="80962"/>
                </a:cubicBezTo>
                <a:cubicBezTo>
                  <a:pt x="121563" y="80962"/>
                  <a:pt x="142875" y="102275"/>
                  <a:pt x="142875" y="128588"/>
                </a:cubicBezTo>
                <a:lnTo>
                  <a:pt x="142875" y="133350"/>
                </a:lnTo>
                <a:cubicBezTo>
                  <a:pt x="142875" y="138619"/>
                  <a:pt x="138619" y="142875"/>
                  <a:pt x="133350" y="142875"/>
                </a:cubicBezTo>
                <a:lnTo>
                  <a:pt x="57150" y="142875"/>
                </a:lnTo>
                <a:cubicBezTo>
                  <a:pt x="51881" y="142875"/>
                  <a:pt x="47625" y="138619"/>
                  <a:pt x="47625" y="133350"/>
                </a:cubicBezTo>
                <a:lnTo>
                  <a:pt x="47625" y="12858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7010400" y="3486150"/>
            <a:ext cx="190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Lucru în echipă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010400" y="3714750"/>
            <a:ext cx="1895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Colaborare la activități comune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400800" y="40957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2" name="Shape 40"/>
          <p:cNvSpPr/>
          <p:nvPr/>
        </p:nvSpPr>
        <p:spPr>
          <a:xfrm>
            <a:off x="6515100" y="42100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3" name="Shape 41"/>
          <p:cNvSpPr/>
          <p:nvPr/>
        </p:nvSpPr>
        <p:spPr>
          <a:xfrm>
            <a:off x="6629400" y="4324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5719" y="16669"/>
                </a:moveTo>
                <a:cubicBezTo>
                  <a:pt x="35719" y="7471"/>
                  <a:pt x="43190" y="0"/>
                  <a:pt x="52388" y="0"/>
                </a:cubicBezTo>
                <a:lnTo>
                  <a:pt x="59531" y="0"/>
                </a:lnTo>
                <a:cubicBezTo>
                  <a:pt x="64800" y="0"/>
                  <a:pt x="69056" y="4256"/>
                  <a:pt x="69056" y="9525"/>
                </a:cubicBezTo>
                <a:lnTo>
                  <a:pt x="69056" y="142875"/>
                </a:lnTo>
                <a:cubicBezTo>
                  <a:pt x="69056" y="148144"/>
                  <a:pt x="64800" y="152400"/>
                  <a:pt x="59531" y="152400"/>
                </a:cubicBezTo>
                <a:lnTo>
                  <a:pt x="50006" y="152400"/>
                </a:lnTo>
                <a:cubicBezTo>
                  <a:pt x="41136" y="152400"/>
                  <a:pt x="33665" y="146328"/>
                  <a:pt x="31552" y="138113"/>
                </a:cubicBezTo>
                <a:cubicBezTo>
                  <a:pt x="31343" y="138113"/>
                  <a:pt x="31165" y="138113"/>
                  <a:pt x="30956" y="138113"/>
                </a:cubicBezTo>
                <a:cubicBezTo>
                  <a:pt x="17800" y="138113"/>
                  <a:pt x="7144" y="127456"/>
                  <a:pt x="7144" y="114300"/>
                </a:cubicBezTo>
                <a:cubicBezTo>
                  <a:pt x="7144" y="108942"/>
                  <a:pt x="8930" y="104001"/>
                  <a:pt x="11906" y="100013"/>
                </a:cubicBezTo>
                <a:cubicBezTo>
                  <a:pt x="6132" y="95667"/>
                  <a:pt x="2381" y="88761"/>
                  <a:pt x="2381" y="80962"/>
                </a:cubicBezTo>
                <a:cubicBezTo>
                  <a:pt x="2381" y="71765"/>
                  <a:pt x="7620" y="63758"/>
                  <a:pt x="15240" y="59799"/>
                </a:cubicBezTo>
                <a:cubicBezTo>
                  <a:pt x="13127" y="56227"/>
                  <a:pt x="11906" y="52060"/>
                  <a:pt x="11906" y="47625"/>
                </a:cubicBezTo>
                <a:cubicBezTo>
                  <a:pt x="11906" y="34469"/>
                  <a:pt x="22562" y="23813"/>
                  <a:pt x="35719" y="23813"/>
                </a:cubicBezTo>
                <a:lnTo>
                  <a:pt x="35719" y="16669"/>
                </a:lnTo>
                <a:close/>
                <a:moveTo>
                  <a:pt x="116681" y="16669"/>
                </a:moveTo>
                <a:lnTo>
                  <a:pt x="116681" y="23813"/>
                </a:lnTo>
                <a:cubicBezTo>
                  <a:pt x="129838" y="23813"/>
                  <a:pt x="140494" y="34469"/>
                  <a:pt x="140494" y="47625"/>
                </a:cubicBezTo>
                <a:cubicBezTo>
                  <a:pt x="140494" y="52090"/>
                  <a:pt x="139273" y="56257"/>
                  <a:pt x="137160" y="59799"/>
                </a:cubicBezTo>
                <a:cubicBezTo>
                  <a:pt x="144810" y="63758"/>
                  <a:pt x="150019" y="71735"/>
                  <a:pt x="150019" y="80962"/>
                </a:cubicBezTo>
                <a:cubicBezTo>
                  <a:pt x="150019" y="88761"/>
                  <a:pt x="146268" y="95667"/>
                  <a:pt x="140494" y="100013"/>
                </a:cubicBezTo>
                <a:cubicBezTo>
                  <a:pt x="143470" y="104001"/>
                  <a:pt x="145256" y="108942"/>
                  <a:pt x="145256" y="114300"/>
                </a:cubicBezTo>
                <a:cubicBezTo>
                  <a:pt x="145256" y="127456"/>
                  <a:pt x="134600" y="138113"/>
                  <a:pt x="121444" y="138113"/>
                </a:cubicBezTo>
                <a:cubicBezTo>
                  <a:pt x="121235" y="138113"/>
                  <a:pt x="121057" y="138113"/>
                  <a:pt x="120848" y="138113"/>
                </a:cubicBezTo>
                <a:cubicBezTo>
                  <a:pt x="118735" y="146328"/>
                  <a:pt x="111264" y="152400"/>
                  <a:pt x="102394" y="152400"/>
                </a:cubicBezTo>
                <a:lnTo>
                  <a:pt x="92869" y="152400"/>
                </a:lnTo>
                <a:cubicBezTo>
                  <a:pt x="87600" y="152400"/>
                  <a:pt x="83344" y="148144"/>
                  <a:pt x="83344" y="142875"/>
                </a:cubicBezTo>
                <a:lnTo>
                  <a:pt x="83344" y="9525"/>
                </a:lnTo>
                <a:cubicBezTo>
                  <a:pt x="83344" y="4256"/>
                  <a:pt x="87600" y="0"/>
                  <a:pt x="92869" y="0"/>
                </a:cubicBezTo>
                <a:lnTo>
                  <a:pt x="100013" y="0"/>
                </a:lnTo>
                <a:cubicBezTo>
                  <a:pt x="109210" y="0"/>
                  <a:pt x="116681" y="7471"/>
                  <a:pt x="116681" y="1666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7010400" y="4210050"/>
            <a:ext cx="2114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Cunoaștere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010400" y="4438650"/>
            <a:ext cx="2105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Învățarea despre plante și animale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191250" y="5105400"/>
            <a:ext cx="2752725" cy="685800"/>
          </a:xfrm>
          <a:custGeom>
            <a:avLst/>
            <a:gdLst/>
            <a:ahLst/>
            <a:cxnLst/>
            <a:rect l="l" t="t" r="r" b="b"/>
            <a:pathLst>
              <a:path w="2752725" h="685800">
                <a:moveTo>
                  <a:pt x="152398" y="0"/>
                </a:moveTo>
                <a:lnTo>
                  <a:pt x="2600327" y="0"/>
                </a:lnTo>
                <a:cubicBezTo>
                  <a:pt x="2684494" y="0"/>
                  <a:pt x="2752725" y="68231"/>
                  <a:pt x="2752725" y="152398"/>
                </a:cubicBezTo>
                <a:lnTo>
                  <a:pt x="2752725" y="533402"/>
                </a:lnTo>
                <a:cubicBezTo>
                  <a:pt x="2752725" y="617569"/>
                  <a:pt x="2684494" y="685800"/>
                  <a:pt x="26003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7439025" y="52197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79564" y="-4509"/>
                </a:moveTo>
                <a:cubicBezTo>
                  <a:pt x="82867" y="-5894"/>
                  <a:pt x="86618" y="-5492"/>
                  <a:pt x="89609" y="-3527"/>
                </a:cubicBezTo>
                <a:lnTo>
                  <a:pt x="128811" y="22458"/>
                </a:lnTo>
                <a:lnTo>
                  <a:pt x="168012" y="-3527"/>
                </a:lnTo>
                <a:cubicBezTo>
                  <a:pt x="171004" y="-5492"/>
                  <a:pt x="174754" y="-5849"/>
                  <a:pt x="178058" y="-4509"/>
                </a:cubicBezTo>
                <a:cubicBezTo>
                  <a:pt x="181362" y="-3170"/>
                  <a:pt x="183684" y="-223"/>
                  <a:pt x="184398" y="3259"/>
                </a:cubicBezTo>
                <a:lnTo>
                  <a:pt x="193730" y="49337"/>
                </a:lnTo>
                <a:lnTo>
                  <a:pt x="239807" y="58668"/>
                </a:lnTo>
                <a:cubicBezTo>
                  <a:pt x="243289" y="59382"/>
                  <a:pt x="246236" y="61793"/>
                  <a:pt x="247576" y="65053"/>
                </a:cubicBezTo>
                <a:cubicBezTo>
                  <a:pt x="248915" y="68312"/>
                  <a:pt x="248558" y="72107"/>
                  <a:pt x="246593" y="75099"/>
                </a:cubicBezTo>
                <a:lnTo>
                  <a:pt x="220608" y="114300"/>
                </a:lnTo>
                <a:lnTo>
                  <a:pt x="246593" y="153501"/>
                </a:lnTo>
                <a:cubicBezTo>
                  <a:pt x="248558" y="156493"/>
                  <a:pt x="248915" y="160243"/>
                  <a:pt x="247576" y="163547"/>
                </a:cubicBezTo>
                <a:cubicBezTo>
                  <a:pt x="246236" y="166851"/>
                  <a:pt x="243289" y="169262"/>
                  <a:pt x="239807" y="169932"/>
                </a:cubicBezTo>
                <a:lnTo>
                  <a:pt x="193685" y="179219"/>
                </a:lnTo>
                <a:lnTo>
                  <a:pt x="184398" y="225341"/>
                </a:lnTo>
                <a:cubicBezTo>
                  <a:pt x="183684" y="228823"/>
                  <a:pt x="181273" y="231770"/>
                  <a:pt x="178013" y="233109"/>
                </a:cubicBezTo>
                <a:cubicBezTo>
                  <a:pt x="174754" y="234449"/>
                  <a:pt x="170959" y="234092"/>
                  <a:pt x="167967" y="232127"/>
                </a:cubicBezTo>
                <a:lnTo>
                  <a:pt x="128766" y="206142"/>
                </a:lnTo>
                <a:lnTo>
                  <a:pt x="89565" y="232127"/>
                </a:lnTo>
                <a:cubicBezTo>
                  <a:pt x="86573" y="234092"/>
                  <a:pt x="82823" y="234449"/>
                  <a:pt x="79519" y="233109"/>
                </a:cubicBezTo>
                <a:cubicBezTo>
                  <a:pt x="76215" y="231770"/>
                  <a:pt x="73804" y="228823"/>
                  <a:pt x="73134" y="225341"/>
                </a:cubicBezTo>
                <a:lnTo>
                  <a:pt x="63847" y="179219"/>
                </a:lnTo>
                <a:lnTo>
                  <a:pt x="17725" y="169887"/>
                </a:lnTo>
                <a:cubicBezTo>
                  <a:pt x="14243" y="169173"/>
                  <a:pt x="11296" y="166762"/>
                  <a:pt x="9957" y="163503"/>
                </a:cubicBezTo>
                <a:cubicBezTo>
                  <a:pt x="8617" y="160243"/>
                  <a:pt x="8974" y="156448"/>
                  <a:pt x="10939" y="153457"/>
                </a:cubicBezTo>
                <a:lnTo>
                  <a:pt x="36924" y="114300"/>
                </a:lnTo>
                <a:lnTo>
                  <a:pt x="10939" y="75099"/>
                </a:lnTo>
                <a:cubicBezTo>
                  <a:pt x="8974" y="72107"/>
                  <a:pt x="8617" y="68357"/>
                  <a:pt x="9957" y="65053"/>
                </a:cubicBezTo>
                <a:cubicBezTo>
                  <a:pt x="11296" y="61749"/>
                  <a:pt x="14243" y="59338"/>
                  <a:pt x="17725" y="58668"/>
                </a:cubicBezTo>
                <a:lnTo>
                  <a:pt x="63847" y="49381"/>
                </a:lnTo>
                <a:lnTo>
                  <a:pt x="73179" y="3259"/>
                </a:lnTo>
                <a:cubicBezTo>
                  <a:pt x="73893" y="-223"/>
                  <a:pt x="76304" y="-3170"/>
                  <a:pt x="79564" y="-4509"/>
                </a:cubicBezTo>
                <a:close/>
                <a:moveTo>
                  <a:pt x="92690" y="114300"/>
                </a:moveTo>
                <a:cubicBezTo>
                  <a:pt x="92690" y="101475"/>
                  <a:pt x="99532" y="89624"/>
                  <a:pt x="110639" y="83212"/>
                </a:cubicBezTo>
                <a:cubicBezTo>
                  <a:pt x="121746" y="76800"/>
                  <a:pt x="135429" y="76800"/>
                  <a:pt x="146536" y="83212"/>
                </a:cubicBezTo>
                <a:cubicBezTo>
                  <a:pt x="157643" y="89624"/>
                  <a:pt x="164485" y="101475"/>
                  <a:pt x="164485" y="114300"/>
                </a:cubicBezTo>
                <a:cubicBezTo>
                  <a:pt x="164485" y="134112"/>
                  <a:pt x="148400" y="150197"/>
                  <a:pt x="128588" y="150197"/>
                </a:cubicBezTo>
                <a:cubicBezTo>
                  <a:pt x="108775" y="150197"/>
                  <a:pt x="92690" y="134112"/>
                  <a:pt x="92690" y="114300"/>
                </a:cubicBezTo>
                <a:close/>
                <a:moveTo>
                  <a:pt x="185916" y="114300"/>
                </a:moveTo>
                <a:cubicBezTo>
                  <a:pt x="185916" y="82659"/>
                  <a:pt x="160228" y="56971"/>
                  <a:pt x="128588" y="56971"/>
                </a:cubicBezTo>
                <a:cubicBezTo>
                  <a:pt x="96947" y="56971"/>
                  <a:pt x="71259" y="82659"/>
                  <a:pt x="71259" y="114300"/>
                </a:cubicBezTo>
                <a:cubicBezTo>
                  <a:pt x="71259" y="134782"/>
                  <a:pt x="82186" y="153707"/>
                  <a:pt x="99923" y="163948"/>
                </a:cubicBezTo>
                <a:cubicBezTo>
                  <a:pt x="117661" y="174189"/>
                  <a:pt x="139514" y="174189"/>
                  <a:pt x="157252" y="163948"/>
                </a:cubicBezTo>
                <a:cubicBezTo>
                  <a:pt x="174989" y="153707"/>
                  <a:pt x="185916" y="134782"/>
                  <a:pt x="185916" y="11430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8" name="Text 46"/>
          <p:cNvSpPr/>
          <p:nvPr/>
        </p:nvSpPr>
        <p:spPr>
          <a:xfrm>
            <a:off x="6272213" y="54864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Primăvara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9058275" y="5105400"/>
            <a:ext cx="2752725" cy="685800"/>
          </a:xfrm>
          <a:custGeom>
            <a:avLst/>
            <a:gdLst/>
            <a:ahLst/>
            <a:cxnLst/>
            <a:rect l="l" t="t" r="r" b="b"/>
            <a:pathLst>
              <a:path w="2752725" h="685800">
                <a:moveTo>
                  <a:pt x="152398" y="0"/>
                </a:moveTo>
                <a:lnTo>
                  <a:pt x="2600327" y="0"/>
                </a:lnTo>
                <a:cubicBezTo>
                  <a:pt x="2684494" y="0"/>
                  <a:pt x="2752725" y="68231"/>
                  <a:pt x="2752725" y="152398"/>
                </a:cubicBezTo>
                <a:lnTo>
                  <a:pt x="2752725" y="533402"/>
                </a:lnTo>
                <a:cubicBezTo>
                  <a:pt x="2752725" y="617569"/>
                  <a:pt x="2684494" y="685800"/>
                  <a:pt x="26003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D3B6">
              <a:alpha val="10196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10306050" y="52197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202525" y="-6608"/>
                </a:moveTo>
                <a:cubicBezTo>
                  <a:pt x="204713" y="-5715"/>
                  <a:pt x="206320" y="-3750"/>
                  <a:pt x="206767" y="-1429"/>
                </a:cubicBezTo>
                <a:lnTo>
                  <a:pt x="214313" y="35719"/>
                </a:lnTo>
                <a:lnTo>
                  <a:pt x="251460" y="43220"/>
                </a:lnTo>
                <a:cubicBezTo>
                  <a:pt x="253782" y="43711"/>
                  <a:pt x="255702" y="45274"/>
                  <a:pt x="256639" y="47461"/>
                </a:cubicBezTo>
                <a:cubicBezTo>
                  <a:pt x="257577" y="49649"/>
                  <a:pt x="257309" y="52149"/>
                  <a:pt x="256014" y="54114"/>
                </a:cubicBezTo>
                <a:lnTo>
                  <a:pt x="235074" y="85680"/>
                </a:lnTo>
                <a:lnTo>
                  <a:pt x="256014" y="117247"/>
                </a:lnTo>
                <a:cubicBezTo>
                  <a:pt x="257309" y="119211"/>
                  <a:pt x="257577" y="121712"/>
                  <a:pt x="256639" y="123899"/>
                </a:cubicBezTo>
                <a:cubicBezTo>
                  <a:pt x="255702" y="126087"/>
                  <a:pt x="253782" y="127695"/>
                  <a:pt x="251460" y="128141"/>
                </a:cubicBezTo>
                <a:lnTo>
                  <a:pt x="223689" y="133811"/>
                </a:lnTo>
                <a:cubicBezTo>
                  <a:pt x="218376" y="129927"/>
                  <a:pt x="212482" y="126846"/>
                  <a:pt x="206097" y="124703"/>
                </a:cubicBezTo>
                <a:cubicBezTo>
                  <a:pt x="204981" y="119033"/>
                  <a:pt x="203061" y="113675"/>
                  <a:pt x="200427" y="108764"/>
                </a:cubicBezTo>
                <a:cubicBezTo>
                  <a:pt x="204668" y="102111"/>
                  <a:pt x="207169" y="94208"/>
                  <a:pt x="207169" y="85680"/>
                </a:cubicBezTo>
                <a:cubicBezTo>
                  <a:pt x="207169" y="62017"/>
                  <a:pt x="187970" y="42818"/>
                  <a:pt x="164306" y="42818"/>
                </a:cubicBezTo>
                <a:cubicBezTo>
                  <a:pt x="142920" y="42818"/>
                  <a:pt x="125194" y="58489"/>
                  <a:pt x="121980" y="78938"/>
                </a:cubicBezTo>
                <a:cubicBezTo>
                  <a:pt x="110148" y="69875"/>
                  <a:pt x="95414" y="64428"/>
                  <a:pt x="79385" y="64249"/>
                </a:cubicBezTo>
                <a:lnTo>
                  <a:pt x="72643" y="54114"/>
                </a:lnTo>
                <a:cubicBezTo>
                  <a:pt x="71348" y="52149"/>
                  <a:pt x="71080" y="49649"/>
                  <a:pt x="72018" y="47461"/>
                </a:cubicBezTo>
                <a:cubicBezTo>
                  <a:pt x="72956" y="45274"/>
                  <a:pt x="74875" y="43666"/>
                  <a:pt x="77197" y="43220"/>
                </a:cubicBezTo>
                <a:lnTo>
                  <a:pt x="114300" y="35719"/>
                </a:lnTo>
                <a:lnTo>
                  <a:pt x="121801" y="-1429"/>
                </a:lnTo>
                <a:cubicBezTo>
                  <a:pt x="122292" y="-3750"/>
                  <a:pt x="123855" y="-5670"/>
                  <a:pt x="126043" y="-6608"/>
                </a:cubicBezTo>
                <a:cubicBezTo>
                  <a:pt x="128230" y="-7546"/>
                  <a:pt x="130731" y="-7278"/>
                  <a:pt x="132695" y="-5983"/>
                </a:cubicBezTo>
                <a:lnTo>
                  <a:pt x="164306" y="15002"/>
                </a:lnTo>
                <a:lnTo>
                  <a:pt x="195873" y="-5938"/>
                </a:lnTo>
                <a:cubicBezTo>
                  <a:pt x="197837" y="-7233"/>
                  <a:pt x="200338" y="-7501"/>
                  <a:pt x="202525" y="-6563"/>
                </a:cubicBezTo>
                <a:close/>
                <a:moveTo>
                  <a:pt x="185738" y="85725"/>
                </a:moveTo>
                <a:cubicBezTo>
                  <a:pt x="185738" y="87422"/>
                  <a:pt x="185559" y="89074"/>
                  <a:pt x="185157" y="90681"/>
                </a:cubicBezTo>
                <a:cubicBezTo>
                  <a:pt x="175468" y="83091"/>
                  <a:pt x="163279" y="78581"/>
                  <a:pt x="150019" y="78581"/>
                </a:cubicBezTo>
                <a:cubicBezTo>
                  <a:pt x="147965" y="78581"/>
                  <a:pt x="145956" y="78671"/>
                  <a:pt x="143991" y="78894"/>
                </a:cubicBezTo>
                <a:cubicBezTo>
                  <a:pt x="146849" y="70411"/>
                  <a:pt x="154885" y="64294"/>
                  <a:pt x="164306" y="64294"/>
                </a:cubicBezTo>
                <a:cubicBezTo>
                  <a:pt x="176138" y="64294"/>
                  <a:pt x="185738" y="73893"/>
                  <a:pt x="185738" y="85725"/>
                </a:cubicBezTo>
                <a:close/>
                <a:moveTo>
                  <a:pt x="42863" y="228600"/>
                </a:moveTo>
                <a:cubicBezTo>
                  <a:pt x="19199" y="228600"/>
                  <a:pt x="0" y="209401"/>
                  <a:pt x="0" y="185738"/>
                </a:cubicBezTo>
                <a:cubicBezTo>
                  <a:pt x="0" y="166762"/>
                  <a:pt x="12323" y="150644"/>
                  <a:pt x="29423" y="145018"/>
                </a:cubicBezTo>
                <a:cubicBezTo>
                  <a:pt x="28843" y="142027"/>
                  <a:pt x="28575" y="138901"/>
                  <a:pt x="28575" y="135731"/>
                </a:cubicBezTo>
                <a:cubicBezTo>
                  <a:pt x="28575" y="108094"/>
                  <a:pt x="50944" y="85725"/>
                  <a:pt x="78581" y="85725"/>
                </a:cubicBezTo>
                <a:cubicBezTo>
                  <a:pt x="97825" y="85725"/>
                  <a:pt x="114523" y="96575"/>
                  <a:pt x="122873" y="112514"/>
                </a:cubicBezTo>
                <a:cubicBezTo>
                  <a:pt x="129436" y="104879"/>
                  <a:pt x="139169" y="100013"/>
                  <a:pt x="150019" y="100013"/>
                </a:cubicBezTo>
                <a:cubicBezTo>
                  <a:pt x="169753" y="100013"/>
                  <a:pt x="185738" y="115997"/>
                  <a:pt x="185738" y="135731"/>
                </a:cubicBezTo>
                <a:cubicBezTo>
                  <a:pt x="185738" y="138187"/>
                  <a:pt x="185470" y="140553"/>
                  <a:pt x="185023" y="142875"/>
                </a:cubicBezTo>
                <a:cubicBezTo>
                  <a:pt x="185246" y="142875"/>
                  <a:pt x="185514" y="142875"/>
                  <a:pt x="185738" y="142875"/>
                </a:cubicBezTo>
                <a:cubicBezTo>
                  <a:pt x="209401" y="142875"/>
                  <a:pt x="228600" y="162074"/>
                  <a:pt x="228600" y="185738"/>
                </a:cubicBezTo>
                <a:cubicBezTo>
                  <a:pt x="228600" y="209401"/>
                  <a:pt x="209401" y="228600"/>
                  <a:pt x="185738" y="228600"/>
                </a:cubicBezTo>
                <a:lnTo>
                  <a:pt x="42863" y="228600"/>
                </a:ln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1" name="Text 49"/>
          <p:cNvSpPr/>
          <p:nvPr/>
        </p:nvSpPr>
        <p:spPr>
          <a:xfrm>
            <a:off x="9139238" y="54864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Vara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191250" y="5905500"/>
            <a:ext cx="2752725" cy="685800"/>
          </a:xfrm>
          <a:custGeom>
            <a:avLst/>
            <a:gdLst/>
            <a:ahLst/>
            <a:cxnLst/>
            <a:rect l="l" t="t" r="r" b="b"/>
            <a:pathLst>
              <a:path w="2752725" h="685800">
                <a:moveTo>
                  <a:pt x="152398" y="0"/>
                </a:moveTo>
                <a:lnTo>
                  <a:pt x="2600327" y="0"/>
                </a:lnTo>
                <a:cubicBezTo>
                  <a:pt x="2684494" y="0"/>
                  <a:pt x="2752725" y="68231"/>
                  <a:pt x="2752725" y="152398"/>
                </a:cubicBezTo>
                <a:lnTo>
                  <a:pt x="2752725" y="533402"/>
                </a:lnTo>
                <a:cubicBezTo>
                  <a:pt x="2752725" y="617569"/>
                  <a:pt x="2684494" y="685800"/>
                  <a:pt x="26003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FFAAA5">
              <a:alpha val="10196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7453312" y="6019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10428" y="2991"/>
                </a:moveTo>
                <a:cubicBezTo>
                  <a:pt x="213286" y="268"/>
                  <a:pt x="217438" y="-714"/>
                  <a:pt x="221278" y="536"/>
                </a:cubicBezTo>
                <a:cubicBezTo>
                  <a:pt x="225653" y="2009"/>
                  <a:pt x="228600" y="6117"/>
                  <a:pt x="228600" y="10716"/>
                </a:cubicBezTo>
                <a:lnTo>
                  <a:pt x="228600" y="94164"/>
                </a:lnTo>
                <a:cubicBezTo>
                  <a:pt x="228600" y="152742"/>
                  <a:pt x="180335" y="200025"/>
                  <a:pt x="121980" y="200025"/>
                </a:cubicBezTo>
                <a:cubicBezTo>
                  <a:pt x="87600" y="200025"/>
                  <a:pt x="57954" y="177924"/>
                  <a:pt x="47193" y="147027"/>
                </a:cubicBezTo>
                <a:cubicBezTo>
                  <a:pt x="31388" y="160779"/>
                  <a:pt x="21431" y="181005"/>
                  <a:pt x="21431" y="203597"/>
                </a:cubicBezTo>
                <a:cubicBezTo>
                  <a:pt x="21431" y="209535"/>
                  <a:pt x="16654" y="214313"/>
                  <a:pt x="10716" y="214313"/>
                </a:cubicBezTo>
                <a:cubicBezTo>
                  <a:pt x="4777" y="214313"/>
                  <a:pt x="0" y="209535"/>
                  <a:pt x="0" y="203597"/>
                </a:cubicBezTo>
                <a:cubicBezTo>
                  <a:pt x="0" y="170155"/>
                  <a:pt x="17056" y="140687"/>
                  <a:pt x="42907" y="123364"/>
                </a:cubicBezTo>
                <a:cubicBezTo>
                  <a:pt x="58668" y="112827"/>
                  <a:pt x="77465" y="107156"/>
                  <a:pt x="96441" y="107156"/>
                </a:cubicBezTo>
                <a:lnTo>
                  <a:pt x="132159" y="107156"/>
                </a:lnTo>
                <a:cubicBezTo>
                  <a:pt x="138098" y="107156"/>
                  <a:pt x="142875" y="102379"/>
                  <a:pt x="142875" y="96441"/>
                </a:cubicBezTo>
                <a:cubicBezTo>
                  <a:pt x="142875" y="90502"/>
                  <a:pt x="138098" y="85725"/>
                  <a:pt x="132159" y="85725"/>
                </a:cubicBezTo>
                <a:lnTo>
                  <a:pt x="96441" y="85725"/>
                </a:lnTo>
                <a:cubicBezTo>
                  <a:pt x="78715" y="85725"/>
                  <a:pt x="61927" y="89654"/>
                  <a:pt x="46881" y="96664"/>
                </a:cubicBezTo>
                <a:cubicBezTo>
                  <a:pt x="57284" y="65410"/>
                  <a:pt x="86707" y="42863"/>
                  <a:pt x="121444" y="42863"/>
                </a:cubicBezTo>
                <a:cubicBezTo>
                  <a:pt x="151090" y="42863"/>
                  <a:pt x="173147" y="32995"/>
                  <a:pt x="187836" y="23217"/>
                </a:cubicBezTo>
                <a:cubicBezTo>
                  <a:pt x="196408" y="17502"/>
                  <a:pt x="203686" y="10671"/>
                  <a:pt x="210473" y="2991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54" name="Text 52"/>
          <p:cNvSpPr/>
          <p:nvPr/>
        </p:nvSpPr>
        <p:spPr>
          <a:xfrm>
            <a:off x="6272213" y="62865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Toamna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9058275" y="5905500"/>
            <a:ext cx="2752725" cy="685800"/>
          </a:xfrm>
          <a:custGeom>
            <a:avLst/>
            <a:gdLst/>
            <a:ahLst/>
            <a:cxnLst/>
            <a:rect l="l" t="t" r="r" b="b"/>
            <a:pathLst>
              <a:path w="2752725" h="685800">
                <a:moveTo>
                  <a:pt x="152398" y="0"/>
                </a:moveTo>
                <a:lnTo>
                  <a:pt x="2600327" y="0"/>
                </a:lnTo>
                <a:cubicBezTo>
                  <a:pt x="2684494" y="0"/>
                  <a:pt x="2752725" y="68231"/>
                  <a:pt x="2752725" y="152398"/>
                </a:cubicBezTo>
                <a:lnTo>
                  <a:pt x="2752725" y="533402"/>
                </a:lnTo>
                <a:cubicBezTo>
                  <a:pt x="2752725" y="617569"/>
                  <a:pt x="2684494" y="685800"/>
                  <a:pt x="2600327" y="685800"/>
                </a:cubicBezTo>
                <a:lnTo>
                  <a:pt x="152398" y="685800"/>
                </a:lnTo>
                <a:cubicBezTo>
                  <a:pt x="68287" y="685800"/>
                  <a:pt x="0" y="617513"/>
                  <a:pt x="0" y="5334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10320338" y="6019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8677" y="0"/>
                </a:moveTo>
                <a:cubicBezTo>
                  <a:pt x="128677" y="-7903"/>
                  <a:pt x="122292" y="-14287"/>
                  <a:pt x="114389" y="-14287"/>
                </a:cubicBezTo>
                <a:cubicBezTo>
                  <a:pt x="106487" y="-14287"/>
                  <a:pt x="100102" y="-7903"/>
                  <a:pt x="100102" y="0"/>
                </a:cubicBezTo>
                <a:lnTo>
                  <a:pt x="100102" y="27727"/>
                </a:lnTo>
                <a:lnTo>
                  <a:pt x="93405" y="21029"/>
                </a:lnTo>
                <a:cubicBezTo>
                  <a:pt x="89208" y="16832"/>
                  <a:pt x="82421" y="16832"/>
                  <a:pt x="78269" y="21029"/>
                </a:cubicBezTo>
                <a:cubicBezTo>
                  <a:pt x="74116" y="25226"/>
                  <a:pt x="74072" y="32013"/>
                  <a:pt x="78269" y="36165"/>
                </a:cubicBezTo>
                <a:lnTo>
                  <a:pt x="100146" y="58043"/>
                </a:lnTo>
                <a:lnTo>
                  <a:pt x="100146" y="89565"/>
                </a:lnTo>
                <a:lnTo>
                  <a:pt x="72822" y="73804"/>
                </a:lnTo>
                <a:lnTo>
                  <a:pt x="64830" y="43934"/>
                </a:lnTo>
                <a:cubicBezTo>
                  <a:pt x="63311" y="38219"/>
                  <a:pt x="57418" y="34826"/>
                  <a:pt x="51703" y="36344"/>
                </a:cubicBezTo>
                <a:cubicBezTo>
                  <a:pt x="45988" y="37862"/>
                  <a:pt x="42550" y="43755"/>
                  <a:pt x="44068" y="49470"/>
                </a:cubicBezTo>
                <a:lnTo>
                  <a:pt x="46524" y="58623"/>
                </a:lnTo>
                <a:lnTo>
                  <a:pt x="22547" y="44782"/>
                </a:lnTo>
                <a:cubicBezTo>
                  <a:pt x="15716" y="40853"/>
                  <a:pt x="6965" y="43175"/>
                  <a:pt x="3036" y="50006"/>
                </a:cubicBezTo>
                <a:cubicBezTo>
                  <a:pt x="-893" y="56837"/>
                  <a:pt x="1429" y="65589"/>
                  <a:pt x="8260" y="69518"/>
                </a:cubicBezTo>
                <a:lnTo>
                  <a:pt x="32236" y="83359"/>
                </a:lnTo>
                <a:lnTo>
                  <a:pt x="23083" y="85814"/>
                </a:lnTo>
                <a:cubicBezTo>
                  <a:pt x="17368" y="87332"/>
                  <a:pt x="13975" y="93226"/>
                  <a:pt x="15493" y="98941"/>
                </a:cubicBezTo>
                <a:cubicBezTo>
                  <a:pt x="17011" y="104656"/>
                  <a:pt x="22905" y="108049"/>
                  <a:pt x="28620" y="106531"/>
                </a:cubicBezTo>
                <a:lnTo>
                  <a:pt x="58489" y="98539"/>
                </a:lnTo>
                <a:lnTo>
                  <a:pt x="85814" y="114300"/>
                </a:lnTo>
                <a:lnTo>
                  <a:pt x="58489" y="130061"/>
                </a:lnTo>
                <a:lnTo>
                  <a:pt x="28620" y="122069"/>
                </a:lnTo>
                <a:cubicBezTo>
                  <a:pt x="22905" y="120551"/>
                  <a:pt x="17011" y="123944"/>
                  <a:pt x="15493" y="129659"/>
                </a:cubicBezTo>
                <a:cubicBezTo>
                  <a:pt x="13975" y="135374"/>
                  <a:pt x="17368" y="141268"/>
                  <a:pt x="23083" y="142786"/>
                </a:cubicBezTo>
                <a:lnTo>
                  <a:pt x="32236" y="145241"/>
                </a:lnTo>
                <a:lnTo>
                  <a:pt x="8260" y="159082"/>
                </a:lnTo>
                <a:cubicBezTo>
                  <a:pt x="1429" y="163011"/>
                  <a:pt x="-893" y="171763"/>
                  <a:pt x="3036" y="178594"/>
                </a:cubicBezTo>
                <a:cubicBezTo>
                  <a:pt x="6965" y="185425"/>
                  <a:pt x="15716" y="187791"/>
                  <a:pt x="22547" y="183818"/>
                </a:cubicBezTo>
                <a:lnTo>
                  <a:pt x="46524" y="169977"/>
                </a:lnTo>
                <a:lnTo>
                  <a:pt x="44068" y="179130"/>
                </a:lnTo>
                <a:cubicBezTo>
                  <a:pt x="42550" y="184845"/>
                  <a:pt x="45943" y="190738"/>
                  <a:pt x="51658" y="192256"/>
                </a:cubicBezTo>
                <a:cubicBezTo>
                  <a:pt x="57373" y="193774"/>
                  <a:pt x="63267" y="190381"/>
                  <a:pt x="64785" y="184666"/>
                </a:cubicBezTo>
                <a:lnTo>
                  <a:pt x="72777" y="154796"/>
                </a:lnTo>
                <a:lnTo>
                  <a:pt x="100102" y="139035"/>
                </a:lnTo>
                <a:lnTo>
                  <a:pt x="100102" y="170557"/>
                </a:lnTo>
                <a:lnTo>
                  <a:pt x="78224" y="192435"/>
                </a:lnTo>
                <a:cubicBezTo>
                  <a:pt x="74027" y="196632"/>
                  <a:pt x="74027" y="203418"/>
                  <a:pt x="78224" y="207571"/>
                </a:cubicBezTo>
                <a:cubicBezTo>
                  <a:pt x="82421" y="211723"/>
                  <a:pt x="89208" y="211768"/>
                  <a:pt x="93360" y="207571"/>
                </a:cubicBezTo>
                <a:lnTo>
                  <a:pt x="100057" y="200873"/>
                </a:lnTo>
                <a:lnTo>
                  <a:pt x="100057" y="228600"/>
                </a:lnTo>
                <a:cubicBezTo>
                  <a:pt x="100057" y="236503"/>
                  <a:pt x="106442" y="242887"/>
                  <a:pt x="114345" y="242887"/>
                </a:cubicBezTo>
                <a:cubicBezTo>
                  <a:pt x="122247" y="242887"/>
                  <a:pt x="128632" y="236503"/>
                  <a:pt x="128632" y="228600"/>
                </a:cubicBezTo>
                <a:lnTo>
                  <a:pt x="128632" y="200873"/>
                </a:lnTo>
                <a:lnTo>
                  <a:pt x="135329" y="207571"/>
                </a:lnTo>
                <a:cubicBezTo>
                  <a:pt x="139526" y="211768"/>
                  <a:pt x="146313" y="211768"/>
                  <a:pt x="150465" y="207571"/>
                </a:cubicBezTo>
                <a:cubicBezTo>
                  <a:pt x="154618" y="203374"/>
                  <a:pt x="154662" y="196587"/>
                  <a:pt x="150465" y="192435"/>
                </a:cubicBezTo>
                <a:lnTo>
                  <a:pt x="128588" y="170557"/>
                </a:lnTo>
                <a:lnTo>
                  <a:pt x="128588" y="139035"/>
                </a:lnTo>
                <a:lnTo>
                  <a:pt x="155912" y="154796"/>
                </a:lnTo>
                <a:lnTo>
                  <a:pt x="163904" y="184666"/>
                </a:lnTo>
                <a:cubicBezTo>
                  <a:pt x="165422" y="190381"/>
                  <a:pt x="171316" y="193774"/>
                  <a:pt x="177031" y="192256"/>
                </a:cubicBezTo>
                <a:cubicBezTo>
                  <a:pt x="182746" y="190738"/>
                  <a:pt x="186139" y="184845"/>
                  <a:pt x="184621" y="179130"/>
                </a:cubicBezTo>
                <a:lnTo>
                  <a:pt x="182166" y="169977"/>
                </a:lnTo>
                <a:lnTo>
                  <a:pt x="206142" y="183818"/>
                </a:lnTo>
                <a:cubicBezTo>
                  <a:pt x="212973" y="187747"/>
                  <a:pt x="221724" y="185425"/>
                  <a:pt x="225653" y="178594"/>
                </a:cubicBezTo>
                <a:cubicBezTo>
                  <a:pt x="229582" y="171763"/>
                  <a:pt x="227261" y="163011"/>
                  <a:pt x="220429" y="159082"/>
                </a:cubicBezTo>
                <a:lnTo>
                  <a:pt x="196453" y="145241"/>
                </a:lnTo>
                <a:lnTo>
                  <a:pt x="205606" y="142786"/>
                </a:lnTo>
                <a:cubicBezTo>
                  <a:pt x="211321" y="141268"/>
                  <a:pt x="214714" y="135374"/>
                  <a:pt x="213196" y="129659"/>
                </a:cubicBezTo>
                <a:cubicBezTo>
                  <a:pt x="211678" y="123944"/>
                  <a:pt x="205785" y="120551"/>
                  <a:pt x="200070" y="122069"/>
                </a:cubicBezTo>
                <a:lnTo>
                  <a:pt x="170200" y="130061"/>
                </a:lnTo>
                <a:lnTo>
                  <a:pt x="142875" y="114300"/>
                </a:lnTo>
                <a:lnTo>
                  <a:pt x="170200" y="98539"/>
                </a:lnTo>
                <a:lnTo>
                  <a:pt x="200070" y="106531"/>
                </a:lnTo>
                <a:cubicBezTo>
                  <a:pt x="205785" y="108049"/>
                  <a:pt x="211678" y="104656"/>
                  <a:pt x="213196" y="98941"/>
                </a:cubicBezTo>
                <a:cubicBezTo>
                  <a:pt x="214714" y="93226"/>
                  <a:pt x="211321" y="87332"/>
                  <a:pt x="205606" y="85814"/>
                </a:cubicBezTo>
                <a:lnTo>
                  <a:pt x="196453" y="83359"/>
                </a:lnTo>
                <a:lnTo>
                  <a:pt x="220429" y="69518"/>
                </a:lnTo>
                <a:cubicBezTo>
                  <a:pt x="227261" y="65589"/>
                  <a:pt x="229627" y="56837"/>
                  <a:pt x="225653" y="50006"/>
                </a:cubicBezTo>
                <a:cubicBezTo>
                  <a:pt x="221679" y="43175"/>
                  <a:pt x="212973" y="40853"/>
                  <a:pt x="206142" y="44782"/>
                </a:cubicBezTo>
                <a:lnTo>
                  <a:pt x="182166" y="58623"/>
                </a:lnTo>
                <a:lnTo>
                  <a:pt x="184621" y="49470"/>
                </a:lnTo>
                <a:cubicBezTo>
                  <a:pt x="186139" y="43755"/>
                  <a:pt x="182746" y="37862"/>
                  <a:pt x="177031" y="36344"/>
                </a:cubicBezTo>
                <a:cubicBezTo>
                  <a:pt x="171316" y="34826"/>
                  <a:pt x="165422" y="38219"/>
                  <a:pt x="163904" y="43934"/>
                </a:cubicBezTo>
                <a:lnTo>
                  <a:pt x="155912" y="73804"/>
                </a:lnTo>
                <a:lnTo>
                  <a:pt x="128587" y="89565"/>
                </a:lnTo>
                <a:lnTo>
                  <a:pt x="128587" y="58043"/>
                </a:lnTo>
                <a:lnTo>
                  <a:pt x="150465" y="36165"/>
                </a:lnTo>
                <a:cubicBezTo>
                  <a:pt x="154662" y="31968"/>
                  <a:pt x="154662" y="25182"/>
                  <a:pt x="150465" y="21029"/>
                </a:cubicBezTo>
                <a:cubicBezTo>
                  <a:pt x="146268" y="16877"/>
                  <a:pt x="139482" y="16832"/>
                  <a:pt x="135329" y="21029"/>
                </a:cubicBezTo>
                <a:lnTo>
                  <a:pt x="128632" y="27727"/>
                </a:lnTo>
                <a:lnTo>
                  <a:pt x="128632" y="0"/>
                </a:ln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7" name="Text 55"/>
          <p:cNvSpPr/>
          <p:nvPr/>
        </p:nvSpPr>
        <p:spPr>
          <a:xfrm>
            <a:off x="9139238" y="6286500"/>
            <a:ext cx="259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Iarna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4303" y="-1045267"/>
            <a:ext cx="4181070" cy="4181070"/>
          </a:xfrm>
          <a:custGeom>
            <a:avLst/>
            <a:gdLst/>
            <a:ahLst/>
            <a:cxnLst/>
            <a:rect l="l" t="t" r="r" b="b"/>
            <a:pathLst>
              <a:path w="4181070" h="4181070">
                <a:moveTo>
                  <a:pt x="2090535" y="0"/>
                </a:moveTo>
                <a:lnTo>
                  <a:pt x="2090535" y="0"/>
                </a:lnTo>
                <a:cubicBezTo>
                  <a:pt x="3244333" y="0"/>
                  <a:pt x="4181070" y="936737"/>
                  <a:pt x="4181070" y="2090535"/>
                </a:cubicBezTo>
                <a:lnTo>
                  <a:pt x="4181070" y="2090535"/>
                </a:lnTo>
                <a:cubicBezTo>
                  <a:pt x="4181070" y="3244333"/>
                  <a:pt x="3244333" y="4181070"/>
                  <a:pt x="2090535" y="4181070"/>
                </a:cubicBezTo>
                <a:lnTo>
                  <a:pt x="2090535" y="4181070"/>
                </a:lnTo>
                <a:cubicBezTo>
                  <a:pt x="936737" y="4181070"/>
                  <a:pt x="0" y="3244333"/>
                  <a:pt x="0" y="2090535"/>
                </a:cubicBezTo>
                <a:lnTo>
                  <a:pt x="0" y="2090535"/>
                </a:lnTo>
                <a:cubicBezTo>
                  <a:pt x="0" y="936737"/>
                  <a:pt x="936737" y="0"/>
                  <a:pt x="2090535" y="0"/>
                </a:cubicBezTo>
                <a:close/>
              </a:path>
            </a:pathLst>
          </a:custGeom>
          <a:solidFill>
            <a:srgbClr val="FFAAA5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836214" y="4348313"/>
            <a:ext cx="3344856" cy="3344856"/>
          </a:xfrm>
          <a:custGeom>
            <a:avLst/>
            <a:gdLst/>
            <a:ahLst/>
            <a:cxnLst/>
            <a:rect l="l" t="t" r="r" b="b"/>
            <a:pathLst>
              <a:path w="3344856" h="3344856">
                <a:moveTo>
                  <a:pt x="1672428" y="0"/>
                </a:moveTo>
                <a:lnTo>
                  <a:pt x="1672428" y="0"/>
                </a:lnTo>
                <a:cubicBezTo>
                  <a:pt x="2596084" y="0"/>
                  <a:pt x="3344856" y="748772"/>
                  <a:pt x="3344856" y="1672428"/>
                </a:cubicBezTo>
                <a:lnTo>
                  <a:pt x="3344856" y="1672428"/>
                </a:lnTo>
                <a:cubicBezTo>
                  <a:pt x="3344856" y="2596084"/>
                  <a:pt x="2596084" y="3344856"/>
                  <a:pt x="1672428" y="3344856"/>
                </a:cubicBezTo>
                <a:lnTo>
                  <a:pt x="1672428" y="3344856"/>
                </a:lnTo>
                <a:cubicBezTo>
                  <a:pt x="748772" y="3344856"/>
                  <a:pt x="0" y="2596084"/>
                  <a:pt x="0" y="1672428"/>
                </a:cubicBezTo>
                <a:lnTo>
                  <a:pt x="0" y="1672428"/>
                </a:lnTo>
                <a:cubicBezTo>
                  <a:pt x="0" y="748772"/>
                  <a:pt x="748772" y="0"/>
                  <a:pt x="1672428" y="0"/>
                </a:cubicBezTo>
                <a:close/>
              </a:path>
            </a:pathLst>
          </a:custGeom>
          <a:solidFill>
            <a:srgbClr val="A8D8EA">
              <a:alpha val="6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34486" y="409745"/>
            <a:ext cx="401383" cy="401383"/>
          </a:xfrm>
          <a:custGeom>
            <a:avLst/>
            <a:gdLst/>
            <a:ahLst/>
            <a:cxnLst/>
            <a:rect l="l" t="t" r="r" b="b"/>
            <a:pathLst>
              <a:path w="401383" h="401383">
                <a:moveTo>
                  <a:pt x="133793" y="0"/>
                </a:moveTo>
                <a:lnTo>
                  <a:pt x="267590" y="0"/>
                </a:lnTo>
                <a:cubicBezTo>
                  <a:pt x="341482" y="0"/>
                  <a:pt x="401383" y="59901"/>
                  <a:pt x="401383" y="133793"/>
                </a:cubicBezTo>
                <a:lnTo>
                  <a:pt x="401383" y="267590"/>
                </a:lnTo>
                <a:cubicBezTo>
                  <a:pt x="401383" y="341482"/>
                  <a:pt x="341482" y="401383"/>
                  <a:pt x="267590" y="401383"/>
                </a:cubicBezTo>
                <a:lnTo>
                  <a:pt x="133793" y="401383"/>
                </a:lnTo>
                <a:cubicBezTo>
                  <a:pt x="59901" y="401383"/>
                  <a:pt x="0" y="341482"/>
                  <a:pt x="0" y="267590"/>
                </a:cubicBezTo>
                <a:lnTo>
                  <a:pt x="0" y="133793"/>
                </a:lnTo>
                <a:cubicBezTo>
                  <a:pt x="0" y="59901"/>
                  <a:pt x="59901" y="0"/>
                  <a:pt x="133793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5" name="Shape 3"/>
          <p:cNvSpPr/>
          <p:nvPr/>
        </p:nvSpPr>
        <p:spPr>
          <a:xfrm>
            <a:off x="451556" y="526815"/>
            <a:ext cx="167243" cy="167243"/>
          </a:xfrm>
          <a:custGeom>
            <a:avLst/>
            <a:gdLst/>
            <a:ahLst/>
            <a:cxnLst/>
            <a:rect l="l" t="t" r="r" b="b"/>
            <a:pathLst>
              <a:path w="167243" h="167243">
                <a:moveTo>
                  <a:pt x="83621" y="46155"/>
                </a:moveTo>
                <a:lnTo>
                  <a:pt x="83621" y="147187"/>
                </a:lnTo>
                <a:lnTo>
                  <a:pt x="83785" y="147121"/>
                </a:lnTo>
                <a:cubicBezTo>
                  <a:pt x="101620" y="139707"/>
                  <a:pt x="120761" y="135885"/>
                  <a:pt x="140066" y="135885"/>
                </a:cubicBezTo>
                <a:lnTo>
                  <a:pt x="146337" y="135885"/>
                </a:lnTo>
                <a:lnTo>
                  <a:pt x="146337" y="31358"/>
                </a:lnTo>
                <a:lnTo>
                  <a:pt x="140066" y="31358"/>
                </a:lnTo>
                <a:cubicBezTo>
                  <a:pt x="126281" y="31358"/>
                  <a:pt x="112595" y="34102"/>
                  <a:pt x="99856" y="39394"/>
                </a:cubicBezTo>
                <a:cubicBezTo>
                  <a:pt x="94368" y="41680"/>
                  <a:pt x="88946" y="43934"/>
                  <a:pt x="83621" y="46155"/>
                </a:cubicBezTo>
                <a:close/>
                <a:moveTo>
                  <a:pt x="75423" y="20089"/>
                </a:moveTo>
                <a:lnTo>
                  <a:pt x="83621" y="23519"/>
                </a:lnTo>
                <a:lnTo>
                  <a:pt x="91820" y="20089"/>
                </a:lnTo>
                <a:cubicBezTo>
                  <a:pt x="107107" y="13719"/>
                  <a:pt x="123505" y="10453"/>
                  <a:pt x="140066" y="10453"/>
                </a:cubicBezTo>
                <a:lnTo>
                  <a:pt x="151564" y="10453"/>
                </a:lnTo>
                <a:cubicBezTo>
                  <a:pt x="160220" y="10453"/>
                  <a:pt x="167243" y="17476"/>
                  <a:pt x="167243" y="26132"/>
                </a:cubicBezTo>
                <a:lnTo>
                  <a:pt x="167243" y="141111"/>
                </a:lnTo>
                <a:cubicBezTo>
                  <a:pt x="167243" y="149767"/>
                  <a:pt x="160220" y="156790"/>
                  <a:pt x="151564" y="156790"/>
                </a:cubicBezTo>
                <a:lnTo>
                  <a:pt x="140066" y="156790"/>
                </a:lnTo>
                <a:cubicBezTo>
                  <a:pt x="123505" y="156790"/>
                  <a:pt x="107107" y="160057"/>
                  <a:pt x="91820" y="166426"/>
                </a:cubicBezTo>
                <a:lnTo>
                  <a:pt x="87639" y="168157"/>
                </a:lnTo>
                <a:cubicBezTo>
                  <a:pt x="85059" y="169235"/>
                  <a:pt x="82184" y="169235"/>
                  <a:pt x="79604" y="168157"/>
                </a:cubicBezTo>
                <a:lnTo>
                  <a:pt x="75423" y="166426"/>
                </a:lnTo>
                <a:cubicBezTo>
                  <a:pt x="60136" y="160057"/>
                  <a:pt x="43738" y="156790"/>
                  <a:pt x="27177" y="156790"/>
                </a:cubicBezTo>
                <a:lnTo>
                  <a:pt x="15679" y="156790"/>
                </a:lnTo>
                <a:cubicBezTo>
                  <a:pt x="7023" y="156790"/>
                  <a:pt x="0" y="149767"/>
                  <a:pt x="0" y="141111"/>
                </a:cubicBezTo>
                <a:lnTo>
                  <a:pt x="0" y="26132"/>
                </a:lnTo>
                <a:cubicBezTo>
                  <a:pt x="0" y="17476"/>
                  <a:pt x="7023" y="10453"/>
                  <a:pt x="15679" y="10453"/>
                </a:cubicBezTo>
                <a:lnTo>
                  <a:pt x="27177" y="10453"/>
                </a:lnTo>
                <a:cubicBezTo>
                  <a:pt x="43738" y="10453"/>
                  <a:pt x="60136" y="13719"/>
                  <a:pt x="75423" y="2008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869663" y="334486"/>
            <a:ext cx="1705877" cy="234140"/>
          </a:xfrm>
          <a:custGeom>
            <a:avLst/>
            <a:gdLst/>
            <a:ahLst/>
            <a:cxnLst/>
            <a:rect l="l" t="t" r="r" b="b"/>
            <a:pathLst>
              <a:path w="1705877" h="234140">
                <a:moveTo>
                  <a:pt x="117070" y="0"/>
                </a:moveTo>
                <a:lnTo>
                  <a:pt x="1588807" y="0"/>
                </a:lnTo>
                <a:cubicBezTo>
                  <a:pt x="1653463" y="0"/>
                  <a:pt x="1705877" y="52414"/>
                  <a:pt x="1705877" y="117070"/>
                </a:cubicBezTo>
                <a:lnTo>
                  <a:pt x="1705877" y="117070"/>
                </a:lnTo>
                <a:cubicBezTo>
                  <a:pt x="1705877" y="181726"/>
                  <a:pt x="1653463" y="234140"/>
                  <a:pt x="1588807" y="234140"/>
                </a:cubicBezTo>
                <a:lnTo>
                  <a:pt x="117070" y="234140"/>
                </a:lnTo>
                <a:cubicBezTo>
                  <a:pt x="52457" y="234140"/>
                  <a:pt x="0" y="181683"/>
                  <a:pt x="0" y="117070"/>
                </a:cubicBezTo>
                <a:lnTo>
                  <a:pt x="0" y="117070"/>
                </a:lnTo>
                <a:cubicBezTo>
                  <a:pt x="0" y="52457"/>
                  <a:pt x="52457" y="0"/>
                  <a:pt x="117070" y="0"/>
                </a:cubicBezTo>
                <a:close/>
              </a:path>
            </a:pathLst>
          </a:custGeom>
          <a:solidFill>
            <a:srgbClr val="FFAAA5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970008" y="405564"/>
            <a:ext cx="1554051" cy="112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b="1" dirty="0">
                <a:solidFill>
                  <a:srgbClr val="FFAAA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wordwall.net &amp; heyzine.com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9663" y="585350"/>
            <a:ext cx="3528823" cy="3010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975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Elmer – Povestea diversității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2848" y="961646"/>
            <a:ext cx="5677893" cy="903111"/>
          </a:xfrm>
          <a:custGeom>
            <a:avLst/>
            <a:gdLst/>
            <a:ahLst/>
            <a:cxnLst/>
            <a:rect l="l" t="t" r="r" b="b"/>
            <a:pathLst>
              <a:path w="5677893" h="903111">
                <a:moveTo>
                  <a:pt x="200689" y="0"/>
                </a:moveTo>
                <a:lnTo>
                  <a:pt x="5477204" y="0"/>
                </a:lnTo>
                <a:cubicBezTo>
                  <a:pt x="5588041" y="0"/>
                  <a:pt x="5677893" y="89852"/>
                  <a:pt x="5677893" y="200689"/>
                </a:cubicBezTo>
                <a:lnTo>
                  <a:pt x="5677893" y="702422"/>
                </a:lnTo>
                <a:cubicBezTo>
                  <a:pt x="5677893" y="813259"/>
                  <a:pt x="5588041" y="903111"/>
                  <a:pt x="5477204" y="903111"/>
                </a:cubicBezTo>
                <a:lnTo>
                  <a:pt x="200689" y="903111"/>
                </a:lnTo>
                <a:cubicBezTo>
                  <a:pt x="89852" y="903111"/>
                  <a:pt x="0" y="813259"/>
                  <a:pt x="0" y="702422"/>
                </a:cubicBezTo>
                <a:lnTo>
                  <a:pt x="0" y="200689"/>
                </a:lnTo>
                <a:cubicBezTo>
                  <a:pt x="0" y="89852"/>
                  <a:pt x="89852" y="0"/>
                  <a:pt x="200689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85004" y="1103802"/>
            <a:ext cx="5460477" cy="1839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54" b="1" dirty="0">
                <a:solidFill>
                  <a:srgbClr val="FFAAA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Elmer</a:t>
            </a:r>
            <a:r>
              <a:rPr lang="en-US" sz="1054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este simbolul </a:t>
            </a:r>
            <a:r>
              <a:rPr lang="en-US" sz="1054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incluziunii </a:t>
            </a:r>
            <a:r>
              <a:rPr lang="en-US" sz="1054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și al </a:t>
            </a:r>
            <a:r>
              <a:rPr lang="en-US" sz="1054" dirty="0">
                <a:solidFill>
                  <a:srgbClr val="4A4A4A"/>
                </a:solidFill>
                <a:highlight>
                  <a:srgbClr val="FFD3B6">
                    <a:alpha val="30000"/>
                  </a:srgbClr>
                </a:highlight>
                <a:latin typeface="MiSans" pitchFamily="34" charset="0"/>
                <a:ea typeface="MiSans" pitchFamily="34" charset="-122"/>
                <a:cs typeface="MiSans" pitchFamily="34" charset="-120"/>
              </a:rPr>
              <a:t>acceptării diferențelor </a:t>
            </a:r>
            <a:r>
              <a:rPr lang="en-US" sz="1054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5004" y="1354667"/>
            <a:ext cx="5460477" cy="367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54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Povestea elefantului colorat promovează empatia, prietenia și unicitatea fiecărui copil, învățându-i pe cei mici să sărbătorească diversitatea.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34486" y="1973465"/>
            <a:ext cx="5694617" cy="4080724"/>
          </a:xfrm>
          <a:custGeom>
            <a:avLst/>
            <a:gdLst/>
            <a:ahLst/>
            <a:cxnLst/>
            <a:rect l="l" t="t" r="r" b="b"/>
            <a:pathLst>
              <a:path w="5694617" h="4080724">
                <a:moveTo>
                  <a:pt x="200690" y="0"/>
                </a:moveTo>
                <a:lnTo>
                  <a:pt x="5493927" y="0"/>
                </a:lnTo>
                <a:cubicBezTo>
                  <a:pt x="5604765" y="0"/>
                  <a:pt x="5694617" y="89852"/>
                  <a:pt x="5694617" y="200690"/>
                </a:cubicBezTo>
                <a:lnTo>
                  <a:pt x="5694617" y="3880034"/>
                </a:lnTo>
                <a:cubicBezTo>
                  <a:pt x="5694617" y="3990872"/>
                  <a:pt x="5604765" y="4080724"/>
                  <a:pt x="5493927" y="4080724"/>
                </a:cubicBezTo>
                <a:lnTo>
                  <a:pt x="200690" y="4080724"/>
                </a:lnTo>
                <a:cubicBezTo>
                  <a:pt x="89852" y="4080724"/>
                  <a:pt x="0" y="3990872"/>
                  <a:pt x="0" y="3880034"/>
                </a:cubicBezTo>
                <a:lnTo>
                  <a:pt x="0" y="200690"/>
                </a:lnTo>
                <a:cubicBezTo>
                  <a:pt x="0" y="89926"/>
                  <a:pt x="89926" y="0"/>
                  <a:pt x="20069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3" name="Shape 11"/>
          <p:cNvSpPr/>
          <p:nvPr/>
        </p:nvSpPr>
        <p:spPr>
          <a:xfrm>
            <a:off x="479778" y="2149070"/>
            <a:ext cx="169333" cy="150519"/>
          </a:xfrm>
          <a:custGeom>
            <a:avLst/>
            <a:gdLst/>
            <a:ahLst/>
            <a:cxnLst/>
            <a:rect l="l" t="t" r="r" b="b"/>
            <a:pathLst>
              <a:path w="169333" h="150519">
                <a:moveTo>
                  <a:pt x="90987" y="-5556"/>
                </a:moveTo>
                <a:cubicBezTo>
                  <a:pt x="89782" y="-7908"/>
                  <a:pt x="87342" y="-9407"/>
                  <a:pt x="84696" y="-9407"/>
                </a:cubicBezTo>
                <a:cubicBezTo>
                  <a:pt x="82050" y="-9407"/>
                  <a:pt x="79610" y="-7908"/>
                  <a:pt x="78405" y="-5556"/>
                </a:cubicBezTo>
                <a:lnTo>
                  <a:pt x="56768" y="36836"/>
                </a:lnTo>
                <a:lnTo>
                  <a:pt x="9760" y="44303"/>
                </a:lnTo>
                <a:cubicBezTo>
                  <a:pt x="7144" y="44715"/>
                  <a:pt x="4968" y="46567"/>
                  <a:pt x="4145" y="49095"/>
                </a:cubicBezTo>
                <a:cubicBezTo>
                  <a:pt x="3322" y="51623"/>
                  <a:pt x="3998" y="54387"/>
                  <a:pt x="5850" y="56268"/>
                </a:cubicBezTo>
                <a:lnTo>
                  <a:pt x="39482" y="89929"/>
                </a:lnTo>
                <a:lnTo>
                  <a:pt x="32073" y="136937"/>
                </a:lnTo>
                <a:cubicBezTo>
                  <a:pt x="31662" y="139553"/>
                  <a:pt x="32750" y="142199"/>
                  <a:pt x="34896" y="143757"/>
                </a:cubicBezTo>
                <a:cubicBezTo>
                  <a:pt x="37042" y="145315"/>
                  <a:pt x="39864" y="145550"/>
                  <a:pt x="42245" y="144345"/>
                </a:cubicBezTo>
                <a:lnTo>
                  <a:pt x="84696" y="122767"/>
                </a:lnTo>
                <a:lnTo>
                  <a:pt x="127118" y="144345"/>
                </a:lnTo>
                <a:cubicBezTo>
                  <a:pt x="129469" y="145550"/>
                  <a:pt x="132321" y="145315"/>
                  <a:pt x="134467" y="143757"/>
                </a:cubicBezTo>
                <a:cubicBezTo>
                  <a:pt x="136613" y="142199"/>
                  <a:pt x="137701" y="139582"/>
                  <a:pt x="137289" y="136937"/>
                </a:cubicBezTo>
                <a:lnTo>
                  <a:pt x="129852" y="89929"/>
                </a:lnTo>
                <a:lnTo>
                  <a:pt x="163483" y="56268"/>
                </a:lnTo>
                <a:cubicBezTo>
                  <a:pt x="165365" y="54387"/>
                  <a:pt x="166011" y="51623"/>
                  <a:pt x="165188" y="49095"/>
                </a:cubicBezTo>
                <a:cubicBezTo>
                  <a:pt x="164365" y="46567"/>
                  <a:pt x="162219" y="44715"/>
                  <a:pt x="159573" y="44303"/>
                </a:cubicBezTo>
                <a:lnTo>
                  <a:pt x="112595" y="36836"/>
                </a:lnTo>
                <a:lnTo>
                  <a:pt x="90987" y="-555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60609" y="2107259"/>
            <a:ext cx="5309959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Valori promovate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68280" y="2408296"/>
            <a:ext cx="5427029" cy="367934"/>
          </a:xfrm>
          <a:custGeom>
            <a:avLst/>
            <a:gdLst/>
            <a:ahLst/>
            <a:cxnLst/>
            <a:rect l="l" t="t" r="r" b="b"/>
            <a:pathLst>
              <a:path w="5427029" h="367934">
                <a:moveTo>
                  <a:pt x="100347" y="0"/>
                </a:moveTo>
                <a:lnTo>
                  <a:pt x="5326682" y="0"/>
                </a:lnTo>
                <a:cubicBezTo>
                  <a:pt x="5382102" y="0"/>
                  <a:pt x="5427029" y="44927"/>
                  <a:pt x="5427029" y="100347"/>
                </a:cubicBezTo>
                <a:lnTo>
                  <a:pt x="5427029" y="267587"/>
                </a:lnTo>
                <a:cubicBezTo>
                  <a:pt x="5427029" y="323007"/>
                  <a:pt x="5382102" y="367934"/>
                  <a:pt x="5326682" y="367934"/>
                </a:cubicBezTo>
                <a:lnTo>
                  <a:pt x="100347" y="367934"/>
                </a:lnTo>
                <a:cubicBezTo>
                  <a:pt x="44964" y="367934"/>
                  <a:pt x="0" y="322970"/>
                  <a:pt x="0" y="267587"/>
                </a:cubicBezTo>
                <a:lnTo>
                  <a:pt x="0" y="100347"/>
                </a:lnTo>
                <a:cubicBezTo>
                  <a:pt x="0" y="44964"/>
                  <a:pt x="44964" y="0"/>
                  <a:pt x="10034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568626" y="2525366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2977" y="22761"/>
                </a:moveTo>
                <a:lnTo>
                  <a:pt x="66897" y="28170"/>
                </a:lnTo>
                <a:lnTo>
                  <a:pt x="70817" y="22761"/>
                </a:lnTo>
                <a:cubicBezTo>
                  <a:pt x="77350" y="13719"/>
                  <a:pt x="87855" y="8362"/>
                  <a:pt x="99013" y="8362"/>
                </a:cubicBezTo>
                <a:cubicBezTo>
                  <a:pt x="118220" y="8362"/>
                  <a:pt x="133794" y="23937"/>
                  <a:pt x="133794" y="43143"/>
                </a:cubicBezTo>
                <a:lnTo>
                  <a:pt x="133794" y="43823"/>
                </a:lnTo>
                <a:cubicBezTo>
                  <a:pt x="133794" y="73143"/>
                  <a:pt x="97236" y="107192"/>
                  <a:pt x="78160" y="121748"/>
                </a:cubicBezTo>
                <a:cubicBezTo>
                  <a:pt x="74920" y="124204"/>
                  <a:pt x="70948" y="125432"/>
                  <a:pt x="66897" y="125432"/>
                </a:cubicBezTo>
                <a:cubicBezTo>
                  <a:pt x="62847" y="125432"/>
                  <a:pt x="58849" y="124230"/>
                  <a:pt x="55634" y="121748"/>
                </a:cubicBezTo>
                <a:cubicBezTo>
                  <a:pt x="36558" y="107192"/>
                  <a:pt x="0" y="73143"/>
                  <a:pt x="0" y="43823"/>
                </a:cubicBezTo>
                <a:lnTo>
                  <a:pt x="0" y="43143"/>
                </a:lnTo>
                <a:cubicBezTo>
                  <a:pt x="0" y="23937"/>
                  <a:pt x="15574" y="8362"/>
                  <a:pt x="34781" y="8362"/>
                </a:cubicBezTo>
                <a:cubicBezTo>
                  <a:pt x="45940" y="8362"/>
                  <a:pt x="56444" y="13719"/>
                  <a:pt x="62977" y="2276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819490" y="2491918"/>
            <a:ext cx="1563720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4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Acceptarea diferențelor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68280" y="3456373"/>
            <a:ext cx="5427029" cy="367934"/>
          </a:xfrm>
          <a:custGeom>
            <a:avLst/>
            <a:gdLst/>
            <a:ahLst/>
            <a:cxnLst/>
            <a:rect l="l" t="t" r="r" b="b"/>
            <a:pathLst>
              <a:path w="5427029" h="367934">
                <a:moveTo>
                  <a:pt x="100347" y="0"/>
                </a:moveTo>
                <a:lnTo>
                  <a:pt x="5326682" y="0"/>
                </a:lnTo>
                <a:cubicBezTo>
                  <a:pt x="5382102" y="0"/>
                  <a:pt x="5427029" y="44927"/>
                  <a:pt x="5427029" y="100347"/>
                </a:cubicBezTo>
                <a:lnTo>
                  <a:pt x="5427029" y="267587"/>
                </a:lnTo>
                <a:cubicBezTo>
                  <a:pt x="5427029" y="323007"/>
                  <a:pt x="5382102" y="367934"/>
                  <a:pt x="5326682" y="367934"/>
                </a:cubicBezTo>
                <a:lnTo>
                  <a:pt x="100347" y="367934"/>
                </a:lnTo>
                <a:cubicBezTo>
                  <a:pt x="44964" y="367934"/>
                  <a:pt x="0" y="322970"/>
                  <a:pt x="0" y="267587"/>
                </a:cubicBezTo>
                <a:lnTo>
                  <a:pt x="0" y="100347"/>
                </a:lnTo>
                <a:cubicBezTo>
                  <a:pt x="0" y="44964"/>
                  <a:pt x="44964" y="0"/>
                  <a:pt x="10034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560263" y="3573443"/>
            <a:ext cx="150519" cy="133794"/>
          </a:xfrm>
          <a:custGeom>
            <a:avLst/>
            <a:gdLst/>
            <a:ahLst/>
            <a:cxnLst/>
            <a:rect l="l" t="t" r="r" b="b"/>
            <a:pathLst>
              <a:path w="150519" h="133794">
                <a:moveTo>
                  <a:pt x="70268" y="22264"/>
                </a:moveTo>
                <a:lnTo>
                  <a:pt x="39799" y="56131"/>
                </a:lnTo>
                <a:cubicBezTo>
                  <a:pt x="38597" y="57464"/>
                  <a:pt x="38649" y="59528"/>
                  <a:pt x="39929" y="60808"/>
                </a:cubicBezTo>
                <a:cubicBezTo>
                  <a:pt x="47899" y="68779"/>
                  <a:pt x="60835" y="68779"/>
                  <a:pt x="68805" y="60808"/>
                </a:cubicBezTo>
                <a:lnTo>
                  <a:pt x="77115" y="52499"/>
                </a:lnTo>
                <a:cubicBezTo>
                  <a:pt x="78212" y="51401"/>
                  <a:pt x="79597" y="50800"/>
                  <a:pt x="81008" y="50695"/>
                </a:cubicBezTo>
                <a:cubicBezTo>
                  <a:pt x="82785" y="50539"/>
                  <a:pt x="84614" y="51140"/>
                  <a:pt x="85973" y="52499"/>
                </a:cubicBezTo>
                <a:lnTo>
                  <a:pt x="132122" y="98255"/>
                </a:lnTo>
                <a:lnTo>
                  <a:pt x="150519" y="83621"/>
                </a:lnTo>
                <a:lnTo>
                  <a:pt x="150519" y="8362"/>
                </a:lnTo>
                <a:lnTo>
                  <a:pt x="121251" y="25086"/>
                </a:lnTo>
                <a:lnTo>
                  <a:pt x="115032" y="20931"/>
                </a:lnTo>
                <a:cubicBezTo>
                  <a:pt x="110903" y="18188"/>
                  <a:pt x="106069" y="16724"/>
                  <a:pt x="101103" y="16724"/>
                </a:cubicBezTo>
                <a:lnTo>
                  <a:pt x="82707" y="16724"/>
                </a:lnTo>
                <a:cubicBezTo>
                  <a:pt x="82419" y="16724"/>
                  <a:pt x="82106" y="16724"/>
                  <a:pt x="81818" y="16750"/>
                </a:cubicBezTo>
                <a:cubicBezTo>
                  <a:pt x="77402" y="16986"/>
                  <a:pt x="73247" y="18972"/>
                  <a:pt x="70268" y="22264"/>
                </a:cubicBezTo>
                <a:close/>
                <a:moveTo>
                  <a:pt x="30470" y="47743"/>
                </a:moveTo>
                <a:lnTo>
                  <a:pt x="58378" y="16724"/>
                </a:lnTo>
                <a:lnTo>
                  <a:pt x="48030" y="16724"/>
                </a:lnTo>
                <a:cubicBezTo>
                  <a:pt x="41366" y="16724"/>
                  <a:pt x="34990" y="19364"/>
                  <a:pt x="30287" y="24067"/>
                </a:cubicBezTo>
                <a:lnTo>
                  <a:pt x="29267" y="25086"/>
                </a:lnTo>
                <a:lnTo>
                  <a:pt x="0" y="8362"/>
                </a:lnTo>
                <a:lnTo>
                  <a:pt x="0" y="83621"/>
                </a:lnTo>
                <a:lnTo>
                  <a:pt x="40870" y="117671"/>
                </a:lnTo>
                <a:cubicBezTo>
                  <a:pt x="46880" y="122688"/>
                  <a:pt x="54458" y="125432"/>
                  <a:pt x="62272" y="125432"/>
                </a:cubicBezTo>
                <a:lnTo>
                  <a:pt x="66374" y="125432"/>
                </a:lnTo>
                <a:lnTo>
                  <a:pt x="64545" y="123603"/>
                </a:lnTo>
                <a:cubicBezTo>
                  <a:pt x="62089" y="121147"/>
                  <a:pt x="62089" y="117174"/>
                  <a:pt x="64545" y="114744"/>
                </a:cubicBezTo>
                <a:cubicBezTo>
                  <a:pt x="67002" y="112314"/>
                  <a:pt x="70974" y="112288"/>
                  <a:pt x="73404" y="114744"/>
                </a:cubicBezTo>
                <a:lnTo>
                  <a:pt x="84118" y="125458"/>
                </a:lnTo>
                <a:lnTo>
                  <a:pt x="86470" y="125458"/>
                </a:lnTo>
                <a:cubicBezTo>
                  <a:pt x="91461" y="125458"/>
                  <a:pt x="96348" y="124335"/>
                  <a:pt x="100790" y="122244"/>
                </a:cubicBezTo>
                <a:lnTo>
                  <a:pt x="93813" y="115241"/>
                </a:lnTo>
                <a:cubicBezTo>
                  <a:pt x="91356" y="112784"/>
                  <a:pt x="91356" y="108812"/>
                  <a:pt x="93813" y="106382"/>
                </a:cubicBezTo>
                <a:cubicBezTo>
                  <a:pt x="96269" y="103952"/>
                  <a:pt x="100241" y="103926"/>
                  <a:pt x="102671" y="106382"/>
                </a:cubicBezTo>
                <a:lnTo>
                  <a:pt x="111034" y="114744"/>
                </a:lnTo>
                <a:lnTo>
                  <a:pt x="115607" y="110171"/>
                </a:lnTo>
                <a:cubicBezTo>
                  <a:pt x="117932" y="107845"/>
                  <a:pt x="118612" y="104474"/>
                  <a:pt x="117593" y="101522"/>
                </a:cubicBezTo>
                <a:lnTo>
                  <a:pt x="81557" y="65773"/>
                </a:lnTo>
                <a:lnTo>
                  <a:pt x="77663" y="69667"/>
                </a:lnTo>
                <a:cubicBezTo>
                  <a:pt x="64780" y="82550"/>
                  <a:pt x="43927" y="82550"/>
                  <a:pt x="31044" y="69667"/>
                </a:cubicBezTo>
                <a:cubicBezTo>
                  <a:pt x="25034" y="63657"/>
                  <a:pt x="24799" y="54014"/>
                  <a:pt x="30470" y="4771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819490" y="3539994"/>
            <a:ext cx="1296132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4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Prietenia adevărată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68280" y="4504384"/>
            <a:ext cx="5427029" cy="367934"/>
          </a:xfrm>
          <a:custGeom>
            <a:avLst/>
            <a:gdLst/>
            <a:ahLst/>
            <a:cxnLst/>
            <a:rect l="l" t="t" r="r" b="b"/>
            <a:pathLst>
              <a:path w="5427029" h="367934">
                <a:moveTo>
                  <a:pt x="100347" y="0"/>
                </a:moveTo>
                <a:lnTo>
                  <a:pt x="5326682" y="0"/>
                </a:lnTo>
                <a:cubicBezTo>
                  <a:pt x="5382102" y="0"/>
                  <a:pt x="5427029" y="44927"/>
                  <a:pt x="5427029" y="100347"/>
                </a:cubicBezTo>
                <a:lnTo>
                  <a:pt x="5427029" y="267587"/>
                </a:lnTo>
                <a:cubicBezTo>
                  <a:pt x="5427029" y="323007"/>
                  <a:pt x="5382102" y="367934"/>
                  <a:pt x="5326682" y="367934"/>
                </a:cubicBezTo>
                <a:lnTo>
                  <a:pt x="100347" y="367934"/>
                </a:lnTo>
                <a:cubicBezTo>
                  <a:pt x="44964" y="367934"/>
                  <a:pt x="0" y="322970"/>
                  <a:pt x="0" y="267587"/>
                </a:cubicBezTo>
                <a:lnTo>
                  <a:pt x="0" y="100347"/>
                </a:lnTo>
                <a:cubicBezTo>
                  <a:pt x="0" y="44964"/>
                  <a:pt x="44964" y="0"/>
                  <a:pt x="10034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68626" y="4621454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6897" y="133794"/>
                </a:moveTo>
                <a:cubicBezTo>
                  <a:pt x="103819" y="133794"/>
                  <a:pt x="133794" y="103819"/>
                  <a:pt x="133794" y="66897"/>
                </a:cubicBezTo>
                <a:cubicBezTo>
                  <a:pt x="133794" y="29976"/>
                  <a:pt x="103819" y="0"/>
                  <a:pt x="66897" y="0"/>
                </a:cubicBezTo>
                <a:cubicBezTo>
                  <a:pt x="29976" y="0"/>
                  <a:pt x="0" y="29976"/>
                  <a:pt x="0" y="66897"/>
                </a:cubicBezTo>
                <a:cubicBezTo>
                  <a:pt x="0" y="103819"/>
                  <a:pt x="29976" y="133794"/>
                  <a:pt x="66897" y="133794"/>
                </a:cubicBezTo>
                <a:close/>
                <a:moveTo>
                  <a:pt x="43222" y="84118"/>
                </a:moveTo>
                <a:cubicBezTo>
                  <a:pt x="48553" y="91435"/>
                  <a:pt x="57176" y="96165"/>
                  <a:pt x="66897" y="96165"/>
                </a:cubicBezTo>
                <a:cubicBezTo>
                  <a:pt x="76618" y="96165"/>
                  <a:pt x="85242" y="91435"/>
                  <a:pt x="90572" y="84118"/>
                </a:cubicBezTo>
                <a:cubicBezTo>
                  <a:pt x="92611" y="81322"/>
                  <a:pt x="96530" y="80695"/>
                  <a:pt x="99327" y="82733"/>
                </a:cubicBezTo>
                <a:cubicBezTo>
                  <a:pt x="102123" y="84771"/>
                  <a:pt x="102750" y="88691"/>
                  <a:pt x="100712" y="91487"/>
                </a:cubicBezTo>
                <a:cubicBezTo>
                  <a:pt x="93107" y="101914"/>
                  <a:pt x="80799" y="108708"/>
                  <a:pt x="66897" y="108708"/>
                </a:cubicBezTo>
                <a:cubicBezTo>
                  <a:pt x="52995" y="108708"/>
                  <a:pt x="40687" y="101914"/>
                  <a:pt x="33083" y="91487"/>
                </a:cubicBezTo>
                <a:cubicBezTo>
                  <a:pt x="31044" y="88691"/>
                  <a:pt x="31672" y="84771"/>
                  <a:pt x="34468" y="82733"/>
                </a:cubicBezTo>
                <a:cubicBezTo>
                  <a:pt x="37264" y="80695"/>
                  <a:pt x="41184" y="81322"/>
                  <a:pt x="43222" y="84118"/>
                </a:cubicBezTo>
                <a:close/>
                <a:moveTo>
                  <a:pt x="37630" y="54354"/>
                </a:moveTo>
                <a:cubicBezTo>
                  <a:pt x="37630" y="49739"/>
                  <a:pt x="41377" y="45992"/>
                  <a:pt x="45992" y="45992"/>
                </a:cubicBezTo>
                <a:cubicBezTo>
                  <a:pt x="50607" y="45992"/>
                  <a:pt x="54354" y="49739"/>
                  <a:pt x="54354" y="54354"/>
                </a:cubicBezTo>
                <a:cubicBezTo>
                  <a:pt x="54354" y="58969"/>
                  <a:pt x="50607" y="62716"/>
                  <a:pt x="45992" y="62716"/>
                </a:cubicBezTo>
                <a:cubicBezTo>
                  <a:pt x="41377" y="62716"/>
                  <a:pt x="37630" y="58969"/>
                  <a:pt x="37630" y="54354"/>
                </a:cubicBezTo>
                <a:close/>
                <a:moveTo>
                  <a:pt x="87802" y="45992"/>
                </a:moveTo>
                <a:cubicBezTo>
                  <a:pt x="92418" y="45992"/>
                  <a:pt x="96165" y="49739"/>
                  <a:pt x="96165" y="54354"/>
                </a:cubicBezTo>
                <a:cubicBezTo>
                  <a:pt x="96165" y="58969"/>
                  <a:pt x="92418" y="62716"/>
                  <a:pt x="87802" y="62716"/>
                </a:cubicBezTo>
                <a:cubicBezTo>
                  <a:pt x="83187" y="62716"/>
                  <a:pt x="79440" y="58969"/>
                  <a:pt x="79440" y="54354"/>
                </a:cubicBezTo>
                <a:cubicBezTo>
                  <a:pt x="79440" y="49739"/>
                  <a:pt x="83187" y="45992"/>
                  <a:pt x="87802" y="4599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819490" y="4588006"/>
            <a:ext cx="1204148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4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Încrederea în sine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68280" y="5552461"/>
            <a:ext cx="5427029" cy="367934"/>
          </a:xfrm>
          <a:custGeom>
            <a:avLst/>
            <a:gdLst/>
            <a:ahLst/>
            <a:cxnLst/>
            <a:rect l="l" t="t" r="r" b="b"/>
            <a:pathLst>
              <a:path w="5427029" h="367934">
                <a:moveTo>
                  <a:pt x="100347" y="0"/>
                </a:moveTo>
                <a:lnTo>
                  <a:pt x="5326682" y="0"/>
                </a:lnTo>
                <a:cubicBezTo>
                  <a:pt x="5382102" y="0"/>
                  <a:pt x="5427029" y="44927"/>
                  <a:pt x="5427029" y="100347"/>
                </a:cubicBezTo>
                <a:lnTo>
                  <a:pt x="5427029" y="267587"/>
                </a:lnTo>
                <a:cubicBezTo>
                  <a:pt x="5427029" y="323007"/>
                  <a:pt x="5382102" y="367934"/>
                  <a:pt x="5326682" y="367934"/>
                </a:cubicBezTo>
                <a:lnTo>
                  <a:pt x="100347" y="367934"/>
                </a:lnTo>
                <a:cubicBezTo>
                  <a:pt x="44964" y="367934"/>
                  <a:pt x="0" y="322970"/>
                  <a:pt x="0" y="267587"/>
                </a:cubicBezTo>
                <a:lnTo>
                  <a:pt x="0" y="100347"/>
                </a:lnTo>
                <a:cubicBezTo>
                  <a:pt x="0" y="44964"/>
                  <a:pt x="44964" y="0"/>
                  <a:pt x="100347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551901" y="5669531"/>
            <a:ext cx="167243" cy="133794"/>
          </a:xfrm>
          <a:custGeom>
            <a:avLst/>
            <a:gdLst/>
            <a:ahLst/>
            <a:cxnLst/>
            <a:rect l="l" t="t" r="r" b="b"/>
            <a:pathLst>
              <a:path w="167243" h="133794">
                <a:moveTo>
                  <a:pt x="83621" y="4181"/>
                </a:moveTo>
                <a:cubicBezTo>
                  <a:pt x="98621" y="4181"/>
                  <a:pt x="110798" y="16359"/>
                  <a:pt x="110798" y="31358"/>
                </a:cubicBezTo>
                <a:cubicBezTo>
                  <a:pt x="110798" y="46357"/>
                  <a:pt x="98621" y="58535"/>
                  <a:pt x="83621" y="58535"/>
                </a:cubicBezTo>
                <a:cubicBezTo>
                  <a:pt x="68622" y="58535"/>
                  <a:pt x="56444" y="46357"/>
                  <a:pt x="56444" y="31358"/>
                </a:cubicBezTo>
                <a:cubicBezTo>
                  <a:pt x="56444" y="16359"/>
                  <a:pt x="68622" y="4181"/>
                  <a:pt x="83621" y="4181"/>
                </a:cubicBezTo>
                <a:close/>
                <a:moveTo>
                  <a:pt x="25086" y="22996"/>
                </a:moveTo>
                <a:cubicBezTo>
                  <a:pt x="35471" y="22996"/>
                  <a:pt x="43901" y="31427"/>
                  <a:pt x="43901" y="41811"/>
                </a:cubicBezTo>
                <a:cubicBezTo>
                  <a:pt x="43901" y="52195"/>
                  <a:pt x="35471" y="60626"/>
                  <a:pt x="25086" y="60626"/>
                </a:cubicBezTo>
                <a:cubicBezTo>
                  <a:pt x="14702" y="60626"/>
                  <a:pt x="6272" y="52195"/>
                  <a:pt x="6272" y="41811"/>
                </a:cubicBezTo>
                <a:cubicBezTo>
                  <a:pt x="6272" y="31427"/>
                  <a:pt x="14702" y="22996"/>
                  <a:pt x="25086" y="22996"/>
                </a:cubicBezTo>
                <a:close/>
                <a:moveTo>
                  <a:pt x="0" y="108708"/>
                </a:moveTo>
                <a:cubicBezTo>
                  <a:pt x="0" y="90233"/>
                  <a:pt x="14973" y="75259"/>
                  <a:pt x="33449" y="75259"/>
                </a:cubicBezTo>
                <a:cubicBezTo>
                  <a:pt x="36793" y="75259"/>
                  <a:pt x="40034" y="75756"/>
                  <a:pt x="43091" y="76670"/>
                </a:cubicBezTo>
                <a:cubicBezTo>
                  <a:pt x="34494" y="86287"/>
                  <a:pt x="29267" y="98987"/>
                  <a:pt x="29267" y="112889"/>
                </a:cubicBezTo>
                <a:lnTo>
                  <a:pt x="29267" y="117070"/>
                </a:lnTo>
                <a:cubicBezTo>
                  <a:pt x="29267" y="120049"/>
                  <a:pt x="29895" y="122871"/>
                  <a:pt x="31018" y="125432"/>
                </a:cubicBezTo>
                <a:lnTo>
                  <a:pt x="8362" y="125432"/>
                </a:lnTo>
                <a:cubicBezTo>
                  <a:pt x="3737" y="125432"/>
                  <a:pt x="0" y="121695"/>
                  <a:pt x="0" y="117070"/>
                </a:cubicBezTo>
                <a:lnTo>
                  <a:pt x="0" y="108708"/>
                </a:lnTo>
                <a:close/>
                <a:moveTo>
                  <a:pt x="136224" y="125432"/>
                </a:moveTo>
                <a:cubicBezTo>
                  <a:pt x="137348" y="122871"/>
                  <a:pt x="137975" y="120049"/>
                  <a:pt x="137975" y="117070"/>
                </a:cubicBezTo>
                <a:lnTo>
                  <a:pt x="137975" y="112889"/>
                </a:lnTo>
                <a:cubicBezTo>
                  <a:pt x="137975" y="98987"/>
                  <a:pt x="132749" y="86287"/>
                  <a:pt x="124152" y="76670"/>
                </a:cubicBezTo>
                <a:cubicBezTo>
                  <a:pt x="127209" y="75756"/>
                  <a:pt x="130449" y="75259"/>
                  <a:pt x="133794" y="75259"/>
                </a:cubicBezTo>
                <a:cubicBezTo>
                  <a:pt x="152269" y="75259"/>
                  <a:pt x="167243" y="90233"/>
                  <a:pt x="167243" y="108708"/>
                </a:cubicBezTo>
                <a:lnTo>
                  <a:pt x="167243" y="117070"/>
                </a:lnTo>
                <a:cubicBezTo>
                  <a:pt x="167243" y="121695"/>
                  <a:pt x="163506" y="125432"/>
                  <a:pt x="158881" y="125432"/>
                </a:cubicBezTo>
                <a:lnTo>
                  <a:pt x="136224" y="125432"/>
                </a:lnTo>
                <a:close/>
                <a:moveTo>
                  <a:pt x="123342" y="41811"/>
                </a:moveTo>
                <a:cubicBezTo>
                  <a:pt x="123342" y="31427"/>
                  <a:pt x="131772" y="22996"/>
                  <a:pt x="142156" y="22996"/>
                </a:cubicBezTo>
                <a:cubicBezTo>
                  <a:pt x="152541" y="22996"/>
                  <a:pt x="160971" y="31427"/>
                  <a:pt x="160971" y="41811"/>
                </a:cubicBezTo>
                <a:cubicBezTo>
                  <a:pt x="160971" y="52195"/>
                  <a:pt x="152541" y="60626"/>
                  <a:pt x="142156" y="60626"/>
                </a:cubicBezTo>
                <a:cubicBezTo>
                  <a:pt x="131772" y="60626"/>
                  <a:pt x="123342" y="52195"/>
                  <a:pt x="123342" y="41811"/>
                </a:cubicBezTo>
                <a:close/>
                <a:moveTo>
                  <a:pt x="41811" y="112889"/>
                </a:moveTo>
                <a:cubicBezTo>
                  <a:pt x="41811" y="89788"/>
                  <a:pt x="60521" y="71078"/>
                  <a:pt x="83621" y="71078"/>
                </a:cubicBezTo>
                <a:cubicBezTo>
                  <a:pt x="106722" y="71078"/>
                  <a:pt x="125432" y="89788"/>
                  <a:pt x="125432" y="112889"/>
                </a:cubicBezTo>
                <a:lnTo>
                  <a:pt x="125432" y="117070"/>
                </a:lnTo>
                <a:cubicBezTo>
                  <a:pt x="125432" y="121695"/>
                  <a:pt x="121695" y="125432"/>
                  <a:pt x="117070" y="125432"/>
                </a:cubicBezTo>
                <a:lnTo>
                  <a:pt x="50173" y="125432"/>
                </a:lnTo>
                <a:cubicBezTo>
                  <a:pt x="45548" y="125432"/>
                  <a:pt x="41811" y="121695"/>
                  <a:pt x="41811" y="117070"/>
                </a:cubicBezTo>
                <a:lnTo>
                  <a:pt x="41811" y="11288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819490" y="5636082"/>
            <a:ext cx="1480099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4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Empatia și înțelegerea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34486" y="6154535"/>
            <a:ext cx="5694617" cy="367934"/>
          </a:xfrm>
          <a:custGeom>
            <a:avLst/>
            <a:gdLst/>
            <a:ahLst/>
            <a:cxnLst/>
            <a:rect l="l" t="t" r="r" b="b"/>
            <a:pathLst>
              <a:path w="5694617" h="367934">
                <a:moveTo>
                  <a:pt x="183967" y="0"/>
                </a:moveTo>
                <a:lnTo>
                  <a:pt x="5510650" y="0"/>
                </a:lnTo>
                <a:cubicBezTo>
                  <a:pt x="5612252" y="0"/>
                  <a:pt x="5694617" y="82365"/>
                  <a:pt x="5694617" y="183967"/>
                </a:cubicBezTo>
                <a:lnTo>
                  <a:pt x="5694617" y="183967"/>
                </a:lnTo>
                <a:cubicBezTo>
                  <a:pt x="5694617" y="285569"/>
                  <a:pt x="5612252" y="367934"/>
                  <a:pt x="5510650" y="367934"/>
                </a:cubicBezTo>
                <a:lnTo>
                  <a:pt x="183967" y="367934"/>
                </a:lnTo>
                <a:cubicBezTo>
                  <a:pt x="82433" y="367934"/>
                  <a:pt x="0" y="285501"/>
                  <a:pt x="0" y="183967"/>
                </a:cubicBezTo>
                <a:lnTo>
                  <a:pt x="0" y="183967"/>
                </a:lnTo>
                <a:cubicBezTo>
                  <a:pt x="0" y="82433"/>
                  <a:pt x="82433" y="0"/>
                  <a:pt x="183967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8" name="Shape 26"/>
          <p:cNvSpPr/>
          <p:nvPr/>
        </p:nvSpPr>
        <p:spPr>
          <a:xfrm>
            <a:off x="465144" y="6263243"/>
            <a:ext cx="131704" cy="150519"/>
          </a:xfrm>
          <a:custGeom>
            <a:avLst/>
            <a:gdLst/>
            <a:ahLst/>
            <a:cxnLst/>
            <a:rect l="l" t="t" r="r" b="b"/>
            <a:pathLst>
              <a:path w="131704" h="150519">
                <a:moveTo>
                  <a:pt x="0" y="63500"/>
                </a:moveTo>
                <a:cubicBezTo>
                  <a:pt x="0" y="44009"/>
                  <a:pt x="15787" y="28222"/>
                  <a:pt x="35278" y="28222"/>
                </a:cubicBezTo>
                <a:lnTo>
                  <a:pt x="37630" y="28222"/>
                </a:lnTo>
                <a:cubicBezTo>
                  <a:pt x="42833" y="28222"/>
                  <a:pt x="47037" y="32426"/>
                  <a:pt x="47037" y="37630"/>
                </a:cubicBezTo>
                <a:cubicBezTo>
                  <a:pt x="47037" y="42833"/>
                  <a:pt x="42833" y="47037"/>
                  <a:pt x="37630" y="47037"/>
                </a:cubicBezTo>
                <a:lnTo>
                  <a:pt x="35278" y="47037"/>
                </a:lnTo>
                <a:cubicBezTo>
                  <a:pt x="26194" y="47037"/>
                  <a:pt x="18815" y="54416"/>
                  <a:pt x="18815" y="63500"/>
                </a:cubicBezTo>
                <a:lnTo>
                  <a:pt x="18815" y="65852"/>
                </a:lnTo>
                <a:lnTo>
                  <a:pt x="37630" y="65852"/>
                </a:lnTo>
                <a:cubicBezTo>
                  <a:pt x="48007" y="65852"/>
                  <a:pt x="56444" y="74289"/>
                  <a:pt x="56444" y="84667"/>
                </a:cubicBezTo>
                <a:lnTo>
                  <a:pt x="56444" y="103481"/>
                </a:lnTo>
                <a:cubicBezTo>
                  <a:pt x="56444" y="113859"/>
                  <a:pt x="48007" y="122296"/>
                  <a:pt x="37630" y="122296"/>
                </a:cubicBezTo>
                <a:lnTo>
                  <a:pt x="18815" y="122296"/>
                </a:lnTo>
                <a:cubicBezTo>
                  <a:pt x="8437" y="122296"/>
                  <a:pt x="0" y="113859"/>
                  <a:pt x="0" y="103481"/>
                </a:cubicBezTo>
                <a:lnTo>
                  <a:pt x="0" y="63500"/>
                </a:lnTo>
                <a:close/>
                <a:moveTo>
                  <a:pt x="75259" y="63500"/>
                </a:moveTo>
                <a:cubicBezTo>
                  <a:pt x="75259" y="44009"/>
                  <a:pt x="91046" y="28222"/>
                  <a:pt x="110537" y="28222"/>
                </a:cubicBezTo>
                <a:lnTo>
                  <a:pt x="112889" y="28222"/>
                </a:lnTo>
                <a:cubicBezTo>
                  <a:pt x="118092" y="28222"/>
                  <a:pt x="122296" y="32426"/>
                  <a:pt x="122296" y="37630"/>
                </a:cubicBezTo>
                <a:cubicBezTo>
                  <a:pt x="122296" y="42833"/>
                  <a:pt x="118092" y="47037"/>
                  <a:pt x="112889" y="47037"/>
                </a:cubicBezTo>
                <a:lnTo>
                  <a:pt x="110537" y="47037"/>
                </a:lnTo>
                <a:cubicBezTo>
                  <a:pt x="101453" y="47037"/>
                  <a:pt x="94074" y="54416"/>
                  <a:pt x="94074" y="63500"/>
                </a:cubicBezTo>
                <a:lnTo>
                  <a:pt x="94074" y="65852"/>
                </a:lnTo>
                <a:lnTo>
                  <a:pt x="112889" y="65852"/>
                </a:lnTo>
                <a:cubicBezTo>
                  <a:pt x="123266" y="65852"/>
                  <a:pt x="131704" y="74289"/>
                  <a:pt x="131704" y="84667"/>
                </a:cubicBezTo>
                <a:lnTo>
                  <a:pt x="131704" y="103481"/>
                </a:lnTo>
                <a:cubicBezTo>
                  <a:pt x="131704" y="113859"/>
                  <a:pt x="123266" y="122296"/>
                  <a:pt x="112889" y="122296"/>
                </a:cubicBezTo>
                <a:lnTo>
                  <a:pt x="94074" y="122296"/>
                </a:lnTo>
                <a:cubicBezTo>
                  <a:pt x="83697" y="122296"/>
                  <a:pt x="75259" y="113859"/>
                  <a:pt x="75259" y="103481"/>
                </a:cubicBezTo>
                <a:lnTo>
                  <a:pt x="75259" y="6350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689877" y="6254881"/>
            <a:ext cx="2458469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54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„Suntem diferiți, dar egali în valoare."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170279" y="961646"/>
            <a:ext cx="5677893" cy="4900214"/>
          </a:xfrm>
          <a:custGeom>
            <a:avLst/>
            <a:gdLst/>
            <a:ahLst/>
            <a:cxnLst/>
            <a:rect l="l" t="t" r="r" b="b"/>
            <a:pathLst>
              <a:path w="5677893" h="4900214">
                <a:moveTo>
                  <a:pt x="200713" y="0"/>
                </a:moveTo>
                <a:lnTo>
                  <a:pt x="5477180" y="0"/>
                </a:lnTo>
                <a:cubicBezTo>
                  <a:pt x="5588031" y="0"/>
                  <a:pt x="5677893" y="89862"/>
                  <a:pt x="5677893" y="200713"/>
                </a:cubicBezTo>
                <a:lnTo>
                  <a:pt x="5677893" y="4699501"/>
                </a:lnTo>
                <a:cubicBezTo>
                  <a:pt x="5677893" y="4810352"/>
                  <a:pt x="5588031" y="4900214"/>
                  <a:pt x="5477180" y="4900214"/>
                </a:cubicBezTo>
                <a:lnTo>
                  <a:pt x="200713" y="4900214"/>
                </a:lnTo>
                <a:cubicBezTo>
                  <a:pt x="89862" y="4900214"/>
                  <a:pt x="0" y="4810352"/>
                  <a:pt x="0" y="4699501"/>
                </a:cubicBezTo>
                <a:lnTo>
                  <a:pt x="0" y="200713"/>
                </a:lnTo>
                <a:cubicBezTo>
                  <a:pt x="0" y="89936"/>
                  <a:pt x="89936" y="0"/>
                  <a:pt x="200713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333341" y="1145613"/>
            <a:ext cx="150519" cy="150519"/>
          </a:xfrm>
          <a:custGeom>
            <a:avLst/>
            <a:gdLst/>
            <a:ahLst/>
            <a:cxnLst/>
            <a:rect l="l" t="t" r="r" b="b"/>
            <a:pathLst>
              <a:path w="150519" h="150519">
                <a:moveTo>
                  <a:pt x="65852" y="0"/>
                </a:moveTo>
                <a:cubicBezTo>
                  <a:pt x="76229" y="0"/>
                  <a:pt x="84667" y="6321"/>
                  <a:pt x="84667" y="14111"/>
                </a:cubicBezTo>
                <a:cubicBezTo>
                  <a:pt x="84667" y="17169"/>
                  <a:pt x="83373" y="19991"/>
                  <a:pt x="81139" y="22313"/>
                </a:cubicBezTo>
                <a:cubicBezTo>
                  <a:pt x="79199" y="24342"/>
                  <a:pt x="77611" y="26811"/>
                  <a:pt x="77611" y="29633"/>
                </a:cubicBezTo>
                <a:cubicBezTo>
                  <a:pt x="77611" y="34043"/>
                  <a:pt x="81198" y="37630"/>
                  <a:pt x="85607" y="37630"/>
                </a:cubicBezTo>
                <a:lnTo>
                  <a:pt x="98778" y="37630"/>
                </a:lnTo>
                <a:cubicBezTo>
                  <a:pt x="106568" y="37630"/>
                  <a:pt x="112889" y="43950"/>
                  <a:pt x="112889" y="51741"/>
                </a:cubicBezTo>
                <a:lnTo>
                  <a:pt x="112889" y="64911"/>
                </a:lnTo>
                <a:cubicBezTo>
                  <a:pt x="112889" y="69321"/>
                  <a:pt x="116475" y="72907"/>
                  <a:pt x="120885" y="72907"/>
                </a:cubicBezTo>
                <a:cubicBezTo>
                  <a:pt x="123678" y="72907"/>
                  <a:pt x="126177" y="71320"/>
                  <a:pt x="128205" y="69380"/>
                </a:cubicBezTo>
                <a:cubicBezTo>
                  <a:pt x="130528" y="67175"/>
                  <a:pt x="133350" y="65852"/>
                  <a:pt x="136407" y="65852"/>
                </a:cubicBezTo>
                <a:cubicBezTo>
                  <a:pt x="144198" y="65852"/>
                  <a:pt x="150519" y="74289"/>
                  <a:pt x="150519" y="84667"/>
                </a:cubicBezTo>
                <a:cubicBezTo>
                  <a:pt x="150519" y="95044"/>
                  <a:pt x="144198" y="103481"/>
                  <a:pt x="136407" y="103481"/>
                </a:cubicBezTo>
                <a:cubicBezTo>
                  <a:pt x="133350" y="103481"/>
                  <a:pt x="130498" y="102188"/>
                  <a:pt x="128205" y="99954"/>
                </a:cubicBezTo>
                <a:cubicBezTo>
                  <a:pt x="126177" y="98013"/>
                  <a:pt x="123707" y="96426"/>
                  <a:pt x="120885" y="96426"/>
                </a:cubicBezTo>
                <a:cubicBezTo>
                  <a:pt x="116475" y="96426"/>
                  <a:pt x="112889" y="100012"/>
                  <a:pt x="112889" y="104422"/>
                </a:cubicBezTo>
                <a:lnTo>
                  <a:pt x="112889" y="136407"/>
                </a:lnTo>
                <a:cubicBezTo>
                  <a:pt x="112889" y="144198"/>
                  <a:pt x="106568" y="150519"/>
                  <a:pt x="98778" y="150519"/>
                </a:cubicBezTo>
                <a:lnTo>
                  <a:pt x="82080" y="150519"/>
                </a:lnTo>
                <a:cubicBezTo>
                  <a:pt x="78317" y="150519"/>
                  <a:pt x="75259" y="147461"/>
                  <a:pt x="75259" y="143698"/>
                </a:cubicBezTo>
                <a:cubicBezTo>
                  <a:pt x="75259" y="140994"/>
                  <a:pt x="76964" y="138612"/>
                  <a:pt x="79140" y="136995"/>
                </a:cubicBezTo>
                <a:cubicBezTo>
                  <a:pt x="82550" y="134438"/>
                  <a:pt x="84667" y="130910"/>
                  <a:pt x="84667" y="127000"/>
                </a:cubicBezTo>
                <a:cubicBezTo>
                  <a:pt x="84667" y="119209"/>
                  <a:pt x="76229" y="112889"/>
                  <a:pt x="65852" y="112889"/>
                </a:cubicBezTo>
                <a:cubicBezTo>
                  <a:pt x="55474" y="112889"/>
                  <a:pt x="47037" y="119209"/>
                  <a:pt x="47037" y="127000"/>
                </a:cubicBezTo>
                <a:cubicBezTo>
                  <a:pt x="47037" y="130910"/>
                  <a:pt x="49154" y="134438"/>
                  <a:pt x="52564" y="136995"/>
                </a:cubicBezTo>
                <a:cubicBezTo>
                  <a:pt x="54739" y="138612"/>
                  <a:pt x="56444" y="140964"/>
                  <a:pt x="56444" y="143698"/>
                </a:cubicBezTo>
                <a:cubicBezTo>
                  <a:pt x="56444" y="147461"/>
                  <a:pt x="53387" y="150519"/>
                  <a:pt x="49624" y="150519"/>
                </a:cubicBezTo>
                <a:lnTo>
                  <a:pt x="14111" y="150519"/>
                </a:lnTo>
                <a:cubicBezTo>
                  <a:pt x="6321" y="150519"/>
                  <a:pt x="0" y="144198"/>
                  <a:pt x="0" y="136407"/>
                </a:cubicBezTo>
                <a:lnTo>
                  <a:pt x="0" y="100894"/>
                </a:lnTo>
                <a:cubicBezTo>
                  <a:pt x="0" y="97131"/>
                  <a:pt x="3057" y="94074"/>
                  <a:pt x="6820" y="94074"/>
                </a:cubicBezTo>
                <a:cubicBezTo>
                  <a:pt x="9525" y="94074"/>
                  <a:pt x="11906" y="95779"/>
                  <a:pt x="13523" y="97955"/>
                </a:cubicBezTo>
                <a:cubicBezTo>
                  <a:pt x="16081" y="101365"/>
                  <a:pt x="19609" y="103481"/>
                  <a:pt x="23519" y="103481"/>
                </a:cubicBezTo>
                <a:cubicBezTo>
                  <a:pt x="31309" y="103481"/>
                  <a:pt x="37630" y="95044"/>
                  <a:pt x="37630" y="84667"/>
                </a:cubicBezTo>
                <a:cubicBezTo>
                  <a:pt x="37630" y="74289"/>
                  <a:pt x="31309" y="65852"/>
                  <a:pt x="23519" y="65852"/>
                </a:cubicBezTo>
                <a:cubicBezTo>
                  <a:pt x="19609" y="65852"/>
                  <a:pt x="16081" y="67969"/>
                  <a:pt x="13523" y="71379"/>
                </a:cubicBezTo>
                <a:cubicBezTo>
                  <a:pt x="11906" y="73554"/>
                  <a:pt x="9554" y="75259"/>
                  <a:pt x="6820" y="75259"/>
                </a:cubicBezTo>
                <a:cubicBezTo>
                  <a:pt x="3057" y="75259"/>
                  <a:pt x="0" y="72202"/>
                  <a:pt x="0" y="68439"/>
                </a:cubicBezTo>
                <a:lnTo>
                  <a:pt x="0" y="51741"/>
                </a:lnTo>
                <a:cubicBezTo>
                  <a:pt x="0" y="43950"/>
                  <a:pt x="6321" y="37630"/>
                  <a:pt x="14111" y="37630"/>
                </a:cubicBezTo>
                <a:lnTo>
                  <a:pt x="46096" y="37630"/>
                </a:lnTo>
                <a:cubicBezTo>
                  <a:pt x="50506" y="37630"/>
                  <a:pt x="54093" y="34043"/>
                  <a:pt x="54093" y="29633"/>
                </a:cubicBezTo>
                <a:cubicBezTo>
                  <a:pt x="54093" y="26841"/>
                  <a:pt x="52505" y="24342"/>
                  <a:pt x="50565" y="22313"/>
                </a:cubicBezTo>
                <a:cubicBezTo>
                  <a:pt x="48360" y="19991"/>
                  <a:pt x="47037" y="17169"/>
                  <a:pt x="47037" y="14111"/>
                </a:cubicBezTo>
                <a:cubicBezTo>
                  <a:pt x="47037" y="6321"/>
                  <a:pt x="55474" y="0"/>
                  <a:pt x="65852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2" name="Text 30"/>
          <p:cNvSpPr/>
          <p:nvPr/>
        </p:nvSpPr>
        <p:spPr>
          <a:xfrm>
            <a:off x="6504765" y="1103802"/>
            <a:ext cx="5276510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Activități complementare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12436" y="1404840"/>
            <a:ext cx="5393580" cy="485004"/>
          </a:xfrm>
          <a:custGeom>
            <a:avLst/>
            <a:gdLst/>
            <a:ahLst/>
            <a:cxnLst/>
            <a:rect l="l" t="t" r="r" b="b"/>
            <a:pathLst>
              <a:path w="5393580" h="485004">
                <a:moveTo>
                  <a:pt x="100347" y="0"/>
                </a:moveTo>
                <a:lnTo>
                  <a:pt x="5293233" y="0"/>
                </a:lnTo>
                <a:cubicBezTo>
                  <a:pt x="5348653" y="0"/>
                  <a:pt x="5393580" y="44927"/>
                  <a:pt x="5393580" y="100347"/>
                </a:cubicBezTo>
                <a:lnTo>
                  <a:pt x="5393580" y="384657"/>
                </a:lnTo>
                <a:cubicBezTo>
                  <a:pt x="5393580" y="440077"/>
                  <a:pt x="5348653" y="485004"/>
                  <a:pt x="5293233" y="485004"/>
                </a:cubicBezTo>
                <a:lnTo>
                  <a:pt x="100347" y="485004"/>
                </a:lnTo>
                <a:cubicBezTo>
                  <a:pt x="44927" y="485004"/>
                  <a:pt x="0" y="440077"/>
                  <a:pt x="0" y="384657"/>
                </a:cubicBezTo>
                <a:lnTo>
                  <a:pt x="0" y="100347"/>
                </a:lnTo>
                <a:cubicBezTo>
                  <a:pt x="0" y="44964"/>
                  <a:pt x="44964" y="0"/>
                  <a:pt x="100347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4" name="Shape 32"/>
          <p:cNvSpPr/>
          <p:nvPr/>
        </p:nvSpPr>
        <p:spPr>
          <a:xfrm>
            <a:off x="6396057" y="1505185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200691" h="200691">
                <a:moveTo>
                  <a:pt x="66896" y="0"/>
                </a:moveTo>
                <a:lnTo>
                  <a:pt x="133795" y="0"/>
                </a:lnTo>
                <a:cubicBezTo>
                  <a:pt x="170741" y="0"/>
                  <a:pt x="200691" y="29951"/>
                  <a:pt x="200691" y="66896"/>
                </a:cubicBezTo>
                <a:lnTo>
                  <a:pt x="200691" y="133795"/>
                </a:lnTo>
                <a:cubicBezTo>
                  <a:pt x="200691" y="170741"/>
                  <a:pt x="170741" y="200691"/>
                  <a:pt x="133795" y="200691"/>
                </a:cubicBezTo>
                <a:lnTo>
                  <a:pt x="66896" y="200691"/>
                </a:lnTo>
                <a:cubicBezTo>
                  <a:pt x="29951" y="200691"/>
                  <a:pt x="0" y="170741"/>
                  <a:pt x="0" y="133795"/>
                </a:cubicBezTo>
                <a:lnTo>
                  <a:pt x="0" y="66896"/>
                </a:lnTo>
                <a:cubicBezTo>
                  <a:pt x="0" y="29951"/>
                  <a:pt x="29951" y="0"/>
                  <a:pt x="6689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5" name="Text 33"/>
          <p:cNvSpPr/>
          <p:nvPr/>
        </p:nvSpPr>
        <p:spPr>
          <a:xfrm>
            <a:off x="6370971" y="1505185"/>
            <a:ext cx="250864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9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663646" y="1488461"/>
            <a:ext cx="1730963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54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Discuții despre diversitate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663646" y="1655704"/>
            <a:ext cx="1722601" cy="150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Conversații despre diferențe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12436" y="2682875"/>
            <a:ext cx="5393580" cy="485004"/>
          </a:xfrm>
          <a:custGeom>
            <a:avLst/>
            <a:gdLst/>
            <a:ahLst/>
            <a:cxnLst/>
            <a:rect l="l" t="t" r="r" b="b"/>
            <a:pathLst>
              <a:path w="5393580" h="485004">
                <a:moveTo>
                  <a:pt x="100347" y="0"/>
                </a:moveTo>
                <a:lnTo>
                  <a:pt x="5293233" y="0"/>
                </a:lnTo>
                <a:cubicBezTo>
                  <a:pt x="5348653" y="0"/>
                  <a:pt x="5393580" y="44927"/>
                  <a:pt x="5393580" y="100347"/>
                </a:cubicBezTo>
                <a:lnTo>
                  <a:pt x="5393580" y="384657"/>
                </a:lnTo>
                <a:cubicBezTo>
                  <a:pt x="5393580" y="440077"/>
                  <a:pt x="5348653" y="485004"/>
                  <a:pt x="5293233" y="485004"/>
                </a:cubicBezTo>
                <a:lnTo>
                  <a:pt x="100347" y="485004"/>
                </a:lnTo>
                <a:cubicBezTo>
                  <a:pt x="44927" y="485004"/>
                  <a:pt x="0" y="440077"/>
                  <a:pt x="0" y="384657"/>
                </a:cubicBezTo>
                <a:lnTo>
                  <a:pt x="0" y="100347"/>
                </a:lnTo>
                <a:cubicBezTo>
                  <a:pt x="0" y="44964"/>
                  <a:pt x="44964" y="0"/>
                  <a:pt x="100347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9" name="Shape 37"/>
          <p:cNvSpPr/>
          <p:nvPr/>
        </p:nvSpPr>
        <p:spPr>
          <a:xfrm>
            <a:off x="6396057" y="2783221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200691" h="200691">
                <a:moveTo>
                  <a:pt x="66896" y="0"/>
                </a:moveTo>
                <a:lnTo>
                  <a:pt x="133795" y="0"/>
                </a:lnTo>
                <a:cubicBezTo>
                  <a:pt x="170741" y="0"/>
                  <a:pt x="200691" y="29951"/>
                  <a:pt x="200691" y="66896"/>
                </a:cubicBezTo>
                <a:lnTo>
                  <a:pt x="200691" y="133795"/>
                </a:lnTo>
                <a:cubicBezTo>
                  <a:pt x="200691" y="170741"/>
                  <a:pt x="170741" y="200691"/>
                  <a:pt x="133795" y="200691"/>
                </a:cubicBezTo>
                <a:lnTo>
                  <a:pt x="66896" y="200691"/>
                </a:lnTo>
                <a:cubicBezTo>
                  <a:pt x="29951" y="200691"/>
                  <a:pt x="0" y="170741"/>
                  <a:pt x="0" y="133795"/>
                </a:cubicBezTo>
                <a:lnTo>
                  <a:pt x="0" y="66896"/>
                </a:lnTo>
                <a:cubicBezTo>
                  <a:pt x="0" y="29951"/>
                  <a:pt x="29951" y="0"/>
                  <a:pt x="66896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40" name="Text 38"/>
          <p:cNvSpPr/>
          <p:nvPr/>
        </p:nvSpPr>
        <p:spPr>
          <a:xfrm>
            <a:off x="6370971" y="2783221"/>
            <a:ext cx="250864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9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663646" y="2766496"/>
            <a:ext cx="1781136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54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Desenul elefanților colorați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663646" y="2933739"/>
            <a:ext cx="1772774" cy="150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Exprimare artistică liberă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312436" y="3960845"/>
            <a:ext cx="5393580" cy="485004"/>
          </a:xfrm>
          <a:custGeom>
            <a:avLst/>
            <a:gdLst/>
            <a:ahLst/>
            <a:cxnLst/>
            <a:rect l="l" t="t" r="r" b="b"/>
            <a:pathLst>
              <a:path w="5393580" h="485004">
                <a:moveTo>
                  <a:pt x="100347" y="0"/>
                </a:moveTo>
                <a:lnTo>
                  <a:pt x="5293233" y="0"/>
                </a:lnTo>
                <a:cubicBezTo>
                  <a:pt x="5348653" y="0"/>
                  <a:pt x="5393580" y="44927"/>
                  <a:pt x="5393580" y="100347"/>
                </a:cubicBezTo>
                <a:lnTo>
                  <a:pt x="5393580" y="384657"/>
                </a:lnTo>
                <a:cubicBezTo>
                  <a:pt x="5393580" y="440077"/>
                  <a:pt x="5348653" y="485004"/>
                  <a:pt x="5293233" y="485004"/>
                </a:cubicBezTo>
                <a:lnTo>
                  <a:pt x="100347" y="485004"/>
                </a:lnTo>
                <a:cubicBezTo>
                  <a:pt x="44927" y="485004"/>
                  <a:pt x="0" y="440077"/>
                  <a:pt x="0" y="384657"/>
                </a:cubicBezTo>
                <a:lnTo>
                  <a:pt x="0" y="100347"/>
                </a:lnTo>
                <a:cubicBezTo>
                  <a:pt x="0" y="44964"/>
                  <a:pt x="44964" y="0"/>
                  <a:pt x="100347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4" name="Shape 42"/>
          <p:cNvSpPr/>
          <p:nvPr/>
        </p:nvSpPr>
        <p:spPr>
          <a:xfrm>
            <a:off x="6396057" y="4061191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200691" h="200691">
                <a:moveTo>
                  <a:pt x="66896" y="0"/>
                </a:moveTo>
                <a:lnTo>
                  <a:pt x="133795" y="0"/>
                </a:lnTo>
                <a:cubicBezTo>
                  <a:pt x="170741" y="0"/>
                  <a:pt x="200691" y="29951"/>
                  <a:pt x="200691" y="66896"/>
                </a:cubicBezTo>
                <a:lnTo>
                  <a:pt x="200691" y="133795"/>
                </a:lnTo>
                <a:cubicBezTo>
                  <a:pt x="200691" y="170741"/>
                  <a:pt x="170741" y="200691"/>
                  <a:pt x="133795" y="200691"/>
                </a:cubicBezTo>
                <a:lnTo>
                  <a:pt x="66896" y="200691"/>
                </a:lnTo>
                <a:cubicBezTo>
                  <a:pt x="29951" y="200691"/>
                  <a:pt x="0" y="170741"/>
                  <a:pt x="0" y="133795"/>
                </a:cubicBezTo>
                <a:lnTo>
                  <a:pt x="0" y="66896"/>
                </a:lnTo>
                <a:cubicBezTo>
                  <a:pt x="0" y="29951"/>
                  <a:pt x="29951" y="0"/>
                  <a:pt x="66896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5" name="Text 43"/>
          <p:cNvSpPr/>
          <p:nvPr/>
        </p:nvSpPr>
        <p:spPr>
          <a:xfrm>
            <a:off x="6370971" y="4061191"/>
            <a:ext cx="250864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9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663646" y="4044467"/>
            <a:ext cx="1488461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54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Jocuri de rol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663646" y="4211709"/>
            <a:ext cx="1480099" cy="150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Simularea situațiilor sociale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12436" y="5238881"/>
            <a:ext cx="5393580" cy="485004"/>
          </a:xfrm>
          <a:custGeom>
            <a:avLst/>
            <a:gdLst/>
            <a:ahLst/>
            <a:cxnLst/>
            <a:rect l="l" t="t" r="r" b="b"/>
            <a:pathLst>
              <a:path w="5393580" h="485004">
                <a:moveTo>
                  <a:pt x="100347" y="0"/>
                </a:moveTo>
                <a:lnTo>
                  <a:pt x="5293233" y="0"/>
                </a:lnTo>
                <a:cubicBezTo>
                  <a:pt x="5348653" y="0"/>
                  <a:pt x="5393580" y="44927"/>
                  <a:pt x="5393580" y="100347"/>
                </a:cubicBezTo>
                <a:lnTo>
                  <a:pt x="5393580" y="384657"/>
                </a:lnTo>
                <a:cubicBezTo>
                  <a:pt x="5393580" y="440077"/>
                  <a:pt x="5348653" y="485004"/>
                  <a:pt x="5293233" y="485004"/>
                </a:cubicBezTo>
                <a:lnTo>
                  <a:pt x="100347" y="485004"/>
                </a:lnTo>
                <a:cubicBezTo>
                  <a:pt x="44927" y="485004"/>
                  <a:pt x="0" y="440077"/>
                  <a:pt x="0" y="384657"/>
                </a:cubicBezTo>
                <a:lnTo>
                  <a:pt x="0" y="100347"/>
                </a:lnTo>
                <a:cubicBezTo>
                  <a:pt x="0" y="44964"/>
                  <a:pt x="44964" y="0"/>
                  <a:pt x="100347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9" name="Shape 47"/>
          <p:cNvSpPr/>
          <p:nvPr/>
        </p:nvSpPr>
        <p:spPr>
          <a:xfrm>
            <a:off x="6396057" y="5339226"/>
            <a:ext cx="200691" cy="200691"/>
          </a:xfrm>
          <a:custGeom>
            <a:avLst/>
            <a:gdLst/>
            <a:ahLst/>
            <a:cxnLst/>
            <a:rect l="l" t="t" r="r" b="b"/>
            <a:pathLst>
              <a:path w="200691" h="200691">
                <a:moveTo>
                  <a:pt x="66896" y="0"/>
                </a:moveTo>
                <a:lnTo>
                  <a:pt x="133795" y="0"/>
                </a:lnTo>
                <a:cubicBezTo>
                  <a:pt x="170741" y="0"/>
                  <a:pt x="200691" y="29951"/>
                  <a:pt x="200691" y="66896"/>
                </a:cubicBezTo>
                <a:lnTo>
                  <a:pt x="200691" y="133795"/>
                </a:lnTo>
                <a:cubicBezTo>
                  <a:pt x="200691" y="170741"/>
                  <a:pt x="170741" y="200691"/>
                  <a:pt x="133795" y="200691"/>
                </a:cubicBezTo>
                <a:lnTo>
                  <a:pt x="66896" y="200691"/>
                </a:lnTo>
                <a:cubicBezTo>
                  <a:pt x="29951" y="200691"/>
                  <a:pt x="0" y="170741"/>
                  <a:pt x="0" y="133795"/>
                </a:cubicBezTo>
                <a:lnTo>
                  <a:pt x="0" y="66896"/>
                </a:lnTo>
                <a:cubicBezTo>
                  <a:pt x="0" y="29951"/>
                  <a:pt x="29951" y="0"/>
                  <a:pt x="6689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0" name="Text 48"/>
          <p:cNvSpPr/>
          <p:nvPr/>
        </p:nvSpPr>
        <p:spPr>
          <a:xfrm>
            <a:off x="6370971" y="5339226"/>
            <a:ext cx="250864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79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663646" y="5322502"/>
            <a:ext cx="1931654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054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Crearea de povești personale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663646" y="5489745"/>
            <a:ext cx="1923292" cy="150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Dezvoltarea creativității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161917" y="5970568"/>
            <a:ext cx="2792955" cy="551901"/>
          </a:xfrm>
          <a:custGeom>
            <a:avLst/>
            <a:gdLst/>
            <a:ahLst/>
            <a:cxnLst/>
            <a:rect l="l" t="t" r="r" b="b"/>
            <a:pathLst>
              <a:path w="2792955" h="551901">
                <a:moveTo>
                  <a:pt x="133792" y="0"/>
                </a:moveTo>
                <a:lnTo>
                  <a:pt x="2659163" y="0"/>
                </a:lnTo>
                <a:cubicBezTo>
                  <a:pt x="2733054" y="0"/>
                  <a:pt x="2792955" y="59901"/>
                  <a:pt x="2792955" y="133792"/>
                </a:cubicBezTo>
                <a:lnTo>
                  <a:pt x="2792955" y="418109"/>
                </a:lnTo>
                <a:cubicBezTo>
                  <a:pt x="2792955" y="492001"/>
                  <a:pt x="2733054" y="551901"/>
                  <a:pt x="2659163" y="551901"/>
                </a:cubicBezTo>
                <a:lnTo>
                  <a:pt x="133792" y="551901"/>
                </a:lnTo>
                <a:cubicBezTo>
                  <a:pt x="59950" y="551901"/>
                  <a:pt x="0" y="491951"/>
                  <a:pt x="0" y="418109"/>
                </a:cubicBezTo>
                <a:lnTo>
                  <a:pt x="0" y="133792"/>
                </a:lnTo>
                <a:cubicBezTo>
                  <a:pt x="0" y="59950"/>
                  <a:pt x="59950" y="0"/>
                  <a:pt x="133792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6245539" y="6087638"/>
            <a:ext cx="167243" cy="133794"/>
          </a:xfrm>
          <a:custGeom>
            <a:avLst/>
            <a:gdLst/>
            <a:ahLst/>
            <a:cxnLst/>
            <a:rect l="l" t="t" r="r" b="b"/>
            <a:pathLst>
              <a:path w="167243" h="133794">
                <a:moveTo>
                  <a:pt x="117070" y="16724"/>
                </a:moveTo>
                <a:cubicBezTo>
                  <a:pt x="144770" y="16724"/>
                  <a:pt x="167243" y="39198"/>
                  <a:pt x="167243" y="66897"/>
                </a:cubicBezTo>
                <a:cubicBezTo>
                  <a:pt x="167243" y="94597"/>
                  <a:pt x="144770" y="117070"/>
                  <a:pt x="117070" y="117070"/>
                </a:cubicBezTo>
                <a:lnTo>
                  <a:pt x="50173" y="117070"/>
                </a:lnTo>
                <a:cubicBezTo>
                  <a:pt x="22473" y="117070"/>
                  <a:pt x="0" y="94597"/>
                  <a:pt x="0" y="66897"/>
                </a:cubicBezTo>
                <a:cubicBezTo>
                  <a:pt x="0" y="39198"/>
                  <a:pt x="22473" y="16724"/>
                  <a:pt x="50173" y="16724"/>
                </a:cubicBezTo>
                <a:lnTo>
                  <a:pt x="117070" y="16724"/>
                </a:lnTo>
                <a:close/>
                <a:moveTo>
                  <a:pt x="50173" y="45992"/>
                </a:moveTo>
                <a:cubicBezTo>
                  <a:pt x="46697" y="45992"/>
                  <a:pt x="43901" y="48788"/>
                  <a:pt x="43901" y="52263"/>
                </a:cubicBezTo>
                <a:lnTo>
                  <a:pt x="43901" y="60626"/>
                </a:lnTo>
                <a:lnTo>
                  <a:pt x="35539" y="60626"/>
                </a:lnTo>
                <a:cubicBezTo>
                  <a:pt x="32064" y="60626"/>
                  <a:pt x="29267" y="63422"/>
                  <a:pt x="29267" y="66897"/>
                </a:cubicBezTo>
                <a:cubicBezTo>
                  <a:pt x="29267" y="70373"/>
                  <a:pt x="32064" y="73169"/>
                  <a:pt x="35539" y="73169"/>
                </a:cubicBezTo>
                <a:lnTo>
                  <a:pt x="43901" y="73169"/>
                </a:lnTo>
                <a:lnTo>
                  <a:pt x="43901" y="81531"/>
                </a:lnTo>
                <a:cubicBezTo>
                  <a:pt x="43901" y="85006"/>
                  <a:pt x="46697" y="87802"/>
                  <a:pt x="50173" y="87802"/>
                </a:cubicBezTo>
                <a:cubicBezTo>
                  <a:pt x="53648" y="87802"/>
                  <a:pt x="56444" y="85006"/>
                  <a:pt x="56444" y="81531"/>
                </a:cubicBezTo>
                <a:lnTo>
                  <a:pt x="56444" y="73169"/>
                </a:lnTo>
                <a:lnTo>
                  <a:pt x="64807" y="73169"/>
                </a:lnTo>
                <a:cubicBezTo>
                  <a:pt x="68282" y="73169"/>
                  <a:pt x="71078" y="70373"/>
                  <a:pt x="71078" y="66897"/>
                </a:cubicBezTo>
                <a:cubicBezTo>
                  <a:pt x="71078" y="63422"/>
                  <a:pt x="68282" y="60626"/>
                  <a:pt x="64807" y="60626"/>
                </a:cubicBezTo>
                <a:lnTo>
                  <a:pt x="56444" y="60626"/>
                </a:lnTo>
                <a:lnTo>
                  <a:pt x="56444" y="52263"/>
                </a:lnTo>
                <a:cubicBezTo>
                  <a:pt x="56444" y="48788"/>
                  <a:pt x="53648" y="45992"/>
                  <a:pt x="50173" y="45992"/>
                </a:cubicBezTo>
                <a:close/>
                <a:moveTo>
                  <a:pt x="112889" y="71078"/>
                </a:moveTo>
                <a:cubicBezTo>
                  <a:pt x="108274" y="71078"/>
                  <a:pt x="104527" y="74825"/>
                  <a:pt x="104527" y="79440"/>
                </a:cubicBezTo>
                <a:cubicBezTo>
                  <a:pt x="104527" y="84056"/>
                  <a:pt x="108274" y="87802"/>
                  <a:pt x="112889" y="87802"/>
                </a:cubicBezTo>
                <a:cubicBezTo>
                  <a:pt x="117504" y="87802"/>
                  <a:pt x="121251" y="84056"/>
                  <a:pt x="121251" y="79440"/>
                </a:cubicBezTo>
                <a:cubicBezTo>
                  <a:pt x="121251" y="74825"/>
                  <a:pt x="117504" y="71078"/>
                  <a:pt x="112889" y="71078"/>
                </a:cubicBezTo>
                <a:close/>
                <a:moveTo>
                  <a:pt x="129613" y="45992"/>
                </a:moveTo>
                <a:cubicBezTo>
                  <a:pt x="124998" y="45992"/>
                  <a:pt x="121251" y="49739"/>
                  <a:pt x="121251" y="54354"/>
                </a:cubicBezTo>
                <a:cubicBezTo>
                  <a:pt x="121251" y="58969"/>
                  <a:pt x="124998" y="62716"/>
                  <a:pt x="129613" y="62716"/>
                </a:cubicBezTo>
                <a:cubicBezTo>
                  <a:pt x="134228" y="62716"/>
                  <a:pt x="137975" y="58969"/>
                  <a:pt x="137975" y="54354"/>
                </a:cubicBezTo>
                <a:cubicBezTo>
                  <a:pt x="137975" y="49739"/>
                  <a:pt x="134228" y="45992"/>
                  <a:pt x="129613" y="45992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5" name="Text 53"/>
          <p:cNvSpPr/>
          <p:nvPr/>
        </p:nvSpPr>
        <p:spPr>
          <a:xfrm>
            <a:off x="6479678" y="6054189"/>
            <a:ext cx="660609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4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Wordwall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6245539" y="6271605"/>
            <a:ext cx="2684247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Joc interactiv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9058941" y="5970568"/>
            <a:ext cx="2792955" cy="551901"/>
          </a:xfrm>
          <a:custGeom>
            <a:avLst/>
            <a:gdLst/>
            <a:ahLst/>
            <a:cxnLst/>
            <a:rect l="l" t="t" r="r" b="b"/>
            <a:pathLst>
              <a:path w="2792955" h="551901">
                <a:moveTo>
                  <a:pt x="133792" y="0"/>
                </a:moveTo>
                <a:lnTo>
                  <a:pt x="2659163" y="0"/>
                </a:lnTo>
                <a:cubicBezTo>
                  <a:pt x="2733054" y="0"/>
                  <a:pt x="2792955" y="59901"/>
                  <a:pt x="2792955" y="133792"/>
                </a:cubicBezTo>
                <a:lnTo>
                  <a:pt x="2792955" y="418109"/>
                </a:lnTo>
                <a:cubicBezTo>
                  <a:pt x="2792955" y="492001"/>
                  <a:pt x="2733054" y="551901"/>
                  <a:pt x="2659163" y="551901"/>
                </a:cubicBezTo>
                <a:lnTo>
                  <a:pt x="133792" y="551901"/>
                </a:lnTo>
                <a:cubicBezTo>
                  <a:pt x="59950" y="551901"/>
                  <a:pt x="0" y="491951"/>
                  <a:pt x="0" y="418109"/>
                </a:cubicBezTo>
                <a:lnTo>
                  <a:pt x="0" y="133792"/>
                </a:lnTo>
                <a:cubicBezTo>
                  <a:pt x="0" y="59950"/>
                  <a:pt x="59950" y="0"/>
                  <a:pt x="133792" y="0"/>
                </a:cubicBezTo>
                <a:close/>
              </a:path>
            </a:pathLst>
          </a:custGeom>
          <a:solidFill>
            <a:srgbClr val="FFD3B6">
              <a:alpha val="10196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9159287" y="6087638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6897" y="39720"/>
                </a:moveTo>
                <a:cubicBezTo>
                  <a:pt x="79589" y="39720"/>
                  <a:pt x="89893" y="29416"/>
                  <a:pt x="89893" y="16724"/>
                </a:cubicBezTo>
                <a:cubicBezTo>
                  <a:pt x="89893" y="4033"/>
                  <a:pt x="79589" y="-6272"/>
                  <a:pt x="66897" y="-6272"/>
                </a:cubicBezTo>
                <a:cubicBezTo>
                  <a:pt x="54205" y="-6272"/>
                  <a:pt x="43901" y="4033"/>
                  <a:pt x="43901" y="16724"/>
                </a:cubicBezTo>
                <a:cubicBezTo>
                  <a:pt x="43901" y="29416"/>
                  <a:pt x="54205" y="39720"/>
                  <a:pt x="66897" y="39720"/>
                </a:cubicBezTo>
                <a:close/>
                <a:moveTo>
                  <a:pt x="66897" y="117776"/>
                </a:moveTo>
                <a:lnTo>
                  <a:pt x="66897" y="78761"/>
                </a:lnTo>
                <a:cubicBezTo>
                  <a:pt x="71157" y="76984"/>
                  <a:pt x="75494" y="75181"/>
                  <a:pt x="79885" y="73352"/>
                </a:cubicBezTo>
                <a:cubicBezTo>
                  <a:pt x="90076" y="69118"/>
                  <a:pt x="100999" y="66923"/>
                  <a:pt x="112053" y="66923"/>
                </a:cubicBezTo>
                <a:lnTo>
                  <a:pt x="117070" y="66923"/>
                </a:lnTo>
                <a:lnTo>
                  <a:pt x="117070" y="108734"/>
                </a:lnTo>
                <a:lnTo>
                  <a:pt x="112053" y="108734"/>
                </a:lnTo>
                <a:cubicBezTo>
                  <a:pt x="96609" y="108734"/>
                  <a:pt x="81296" y="111791"/>
                  <a:pt x="67028" y="117749"/>
                </a:cubicBezTo>
                <a:lnTo>
                  <a:pt x="66897" y="117802"/>
                </a:lnTo>
                <a:close/>
                <a:moveTo>
                  <a:pt x="66897" y="60626"/>
                </a:moveTo>
                <a:lnTo>
                  <a:pt x="60338" y="57882"/>
                </a:lnTo>
                <a:cubicBezTo>
                  <a:pt x="48108" y="52786"/>
                  <a:pt x="34990" y="50173"/>
                  <a:pt x="21742" y="50173"/>
                </a:cubicBezTo>
                <a:lnTo>
                  <a:pt x="12543" y="50173"/>
                </a:lnTo>
                <a:cubicBezTo>
                  <a:pt x="5618" y="50173"/>
                  <a:pt x="0" y="55791"/>
                  <a:pt x="0" y="62716"/>
                </a:cubicBezTo>
                <a:lnTo>
                  <a:pt x="0" y="112889"/>
                </a:lnTo>
                <a:cubicBezTo>
                  <a:pt x="0" y="119814"/>
                  <a:pt x="5618" y="125432"/>
                  <a:pt x="12543" y="125432"/>
                </a:cubicBezTo>
                <a:lnTo>
                  <a:pt x="21742" y="125432"/>
                </a:lnTo>
                <a:cubicBezTo>
                  <a:pt x="34990" y="125432"/>
                  <a:pt x="48108" y="128045"/>
                  <a:pt x="60338" y="133141"/>
                </a:cubicBezTo>
                <a:lnTo>
                  <a:pt x="63683" y="134526"/>
                </a:lnTo>
                <a:cubicBezTo>
                  <a:pt x="65747" y="135388"/>
                  <a:pt x="68047" y="135388"/>
                  <a:pt x="70111" y="134526"/>
                </a:cubicBezTo>
                <a:lnTo>
                  <a:pt x="73456" y="133141"/>
                </a:lnTo>
                <a:cubicBezTo>
                  <a:pt x="85686" y="128045"/>
                  <a:pt x="98804" y="125432"/>
                  <a:pt x="112053" y="125432"/>
                </a:cubicBezTo>
                <a:lnTo>
                  <a:pt x="121251" y="125432"/>
                </a:lnTo>
                <a:cubicBezTo>
                  <a:pt x="128176" y="125432"/>
                  <a:pt x="133794" y="119814"/>
                  <a:pt x="133794" y="112889"/>
                </a:cubicBezTo>
                <a:lnTo>
                  <a:pt x="133794" y="62716"/>
                </a:lnTo>
                <a:cubicBezTo>
                  <a:pt x="133794" y="55791"/>
                  <a:pt x="128176" y="50173"/>
                  <a:pt x="121251" y="50173"/>
                </a:cubicBezTo>
                <a:lnTo>
                  <a:pt x="112053" y="50173"/>
                </a:lnTo>
                <a:cubicBezTo>
                  <a:pt x="98804" y="50173"/>
                  <a:pt x="85686" y="52786"/>
                  <a:pt x="73456" y="57882"/>
                </a:cubicBezTo>
                <a:lnTo>
                  <a:pt x="66897" y="60626"/>
                </a:ln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9" name="Text 57"/>
          <p:cNvSpPr/>
          <p:nvPr/>
        </p:nvSpPr>
        <p:spPr>
          <a:xfrm>
            <a:off x="9376703" y="6054189"/>
            <a:ext cx="627160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54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Flipbook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9142563" y="6271605"/>
            <a:ext cx="2684247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Lectură digitală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70000" y="-1269997"/>
            <a:ext cx="3810000" cy="3810000"/>
          </a:xfrm>
          <a:custGeom>
            <a:avLst/>
            <a:gdLst/>
            <a:ahLst/>
            <a:cxnLst/>
            <a:rect l="l" t="t" r="r" b="b"/>
            <a:pathLst>
              <a:path w="3810000" h="3810000">
                <a:moveTo>
                  <a:pt x="1905000" y="0"/>
                </a:moveTo>
                <a:lnTo>
                  <a:pt x="1905000" y="0"/>
                </a:lnTo>
                <a:cubicBezTo>
                  <a:pt x="2956398" y="0"/>
                  <a:pt x="3810000" y="853602"/>
                  <a:pt x="3810000" y="1905000"/>
                </a:cubicBezTo>
                <a:lnTo>
                  <a:pt x="3810000" y="1905000"/>
                </a:lnTo>
                <a:cubicBezTo>
                  <a:pt x="3810000" y="2956398"/>
                  <a:pt x="2956398" y="3810000"/>
                  <a:pt x="1905000" y="3810000"/>
                </a:cubicBezTo>
                <a:lnTo>
                  <a:pt x="1905000" y="3810000"/>
                </a:lnTo>
                <a:cubicBezTo>
                  <a:pt x="853602" y="3810000"/>
                  <a:pt x="0" y="2956398"/>
                  <a:pt x="0" y="1905000"/>
                </a:cubicBezTo>
                <a:lnTo>
                  <a:pt x="0" y="1905000"/>
                </a:lnTo>
                <a:cubicBezTo>
                  <a:pt x="0" y="853602"/>
                  <a:pt x="853602" y="0"/>
                  <a:pt x="1905000" y="0"/>
                </a:cubicBezTo>
                <a:close/>
              </a:path>
            </a:pathLst>
          </a:custGeom>
          <a:solidFill>
            <a:srgbClr val="A8D8EA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381000" y="4762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152398" y="0"/>
                </a:moveTo>
                <a:lnTo>
                  <a:pt x="381002" y="0"/>
                </a:lnTo>
                <a:cubicBezTo>
                  <a:pt x="465113" y="0"/>
                  <a:pt x="533400" y="68287"/>
                  <a:pt x="533400" y="152398"/>
                </a:cubicBezTo>
                <a:lnTo>
                  <a:pt x="533400" y="381002"/>
                </a:lnTo>
                <a:cubicBezTo>
                  <a:pt x="533400" y="465113"/>
                  <a:pt x="465113" y="533400"/>
                  <a:pt x="38100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" name="Shape 2"/>
          <p:cNvSpPr/>
          <p:nvPr/>
        </p:nvSpPr>
        <p:spPr>
          <a:xfrm>
            <a:off x="533400" y="62865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67866"/>
                </a:moveTo>
                <a:cubicBezTo>
                  <a:pt x="135985" y="67866"/>
                  <a:pt x="153591" y="50260"/>
                  <a:pt x="153591" y="28575"/>
                </a:cubicBezTo>
                <a:cubicBezTo>
                  <a:pt x="153591" y="6890"/>
                  <a:pt x="135985" y="-10716"/>
                  <a:pt x="114300" y="-10716"/>
                </a:cubicBezTo>
                <a:cubicBezTo>
                  <a:pt x="92615" y="-10716"/>
                  <a:pt x="75009" y="6890"/>
                  <a:pt x="75009" y="28575"/>
                </a:cubicBezTo>
                <a:cubicBezTo>
                  <a:pt x="75009" y="50260"/>
                  <a:pt x="92615" y="67866"/>
                  <a:pt x="114300" y="67866"/>
                </a:cubicBezTo>
                <a:close/>
                <a:moveTo>
                  <a:pt x="114300" y="201231"/>
                </a:moveTo>
                <a:lnTo>
                  <a:pt x="114300" y="134570"/>
                </a:lnTo>
                <a:cubicBezTo>
                  <a:pt x="121578" y="131534"/>
                  <a:pt x="128989" y="128454"/>
                  <a:pt x="136490" y="125328"/>
                </a:cubicBezTo>
                <a:cubicBezTo>
                  <a:pt x="153903" y="118095"/>
                  <a:pt x="172566" y="114345"/>
                  <a:pt x="191452" y="114345"/>
                </a:cubicBezTo>
                <a:lnTo>
                  <a:pt x="200025" y="114345"/>
                </a:lnTo>
                <a:lnTo>
                  <a:pt x="200025" y="185782"/>
                </a:lnTo>
                <a:lnTo>
                  <a:pt x="191452" y="185782"/>
                </a:lnTo>
                <a:cubicBezTo>
                  <a:pt x="165065" y="185782"/>
                  <a:pt x="138901" y="191006"/>
                  <a:pt x="114523" y="201186"/>
                </a:cubicBezTo>
                <a:lnTo>
                  <a:pt x="114300" y="201275"/>
                </a:lnTo>
                <a:close/>
                <a:moveTo>
                  <a:pt x="114300" y="103584"/>
                </a:moveTo>
                <a:lnTo>
                  <a:pt x="103093" y="98896"/>
                </a:lnTo>
                <a:cubicBezTo>
                  <a:pt x="82198" y="90190"/>
                  <a:pt x="59784" y="85725"/>
                  <a:pt x="37148" y="85725"/>
                </a:cubicBezTo>
                <a:lnTo>
                  <a:pt x="21431" y="85725"/>
                </a:lnTo>
                <a:cubicBezTo>
                  <a:pt x="9599" y="85725"/>
                  <a:pt x="0" y="95324"/>
                  <a:pt x="0" y="107156"/>
                </a:cubicBezTo>
                <a:lnTo>
                  <a:pt x="0" y="192881"/>
                </a:lnTo>
                <a:cubicBezTo>
                  <a:pt x="0" y="204713"/>
                  <a:pt x="9599" y="214313"/>
                  <a:pt x="21431" y="214313"/>
                </a:cubicBezTo>
                <a:lnTo>
                  <a:pt x="37148" y="214313"/>
                </a:lnTo>
                <a:cubicBezTo>
                  <a:pt x="59784" y="214313"/>
                  <a:pt x="82198" y="218777"/>
                  <a:pt x="103093" y="227484"/>
                </a:cubicBezTo>
                <a:lnTo>
                  <a:pt x="108808" y="229850"/>
                </a:lnTo>
                <a:cubicBezTo>
                  <a:pt x="112335" y="231324"/>
                  <a:pt x="116265" y="231324"/>
                  <a:pt x="119792" y="229850"/>
                </a:cubicBezTo>
                <a:lnTo>
                  <a:pt x="125507" y="227484"/>
                </a:lnTo>
                <a:cubicBezTo>
                  <a:pt x="146402" y="218777"/>
                  <a:pt x="168816" y="214312"/>
                  <a:pt x="191453" y="214312"/>
                </a:cubicBezTo>
                <a:lnTo>
                  <a:pt x="207169" y="214312"/>
                </a:lnTo>
                <a:cubicBezTo>
                  <a:pt x="219001" y="214312"/>
                  <a:pt x="228600" y="204713"/>
                  <a:pt x="228600" y="192881"/>
                </a:cubicBezTo>
                <a:lnTo>
                  <a:pt x="228600" y="107156"/>
                </a:lnTo>
                <a:cubicBezTo>
                  <a:pt x="228600" y="95324"/>
                  <a:pt x="219001" y="85725"/>
                  <a:pt x="207169" y="85725"/>
                </a:cubicBezTo>
                <a:lnTo>
                  <a:pt x="191453" y="85725"/>
                </a:lnTo>
                <a:cubicBezTo>
                  <a:pt x="168816" y="85725"/>
                  <a:pt x="146402" y="90190"/>
                  <a:pt x="125507" y="98896"/>
                </a:cubicBezTo>
                <a:lnTo>
                  <a:pt x="114300" y="10358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1066800" y="381000"/>
            <a:ext cx="1323975" cy="304800"/>
          </a:xfrm>
          <a:custGeom>
            <a:avLst/>
            <a:gdLst/>
            <a:ahLst/>
            <a:cxnLst/>
            <a:rect l="l" t="t" r="r" b="b"/>
            <a:pathLst>
              <a:path w="1323975" h="304800">
                <a:moveTo>
                  <a:pt x="152400" y="0"/>
                </a:moveTo>
                <a:lnTo>
                  <a:pt x="1171575" y="0"/>
                </a:lnTo>
                <a:cubicBezTo>
                  <a:pt x="1255687" y="0"/>
                  <a:pt x="1323975" y="68288"/>
                  <a:pt x="1323975" y="152400"/>
                </a:cubicBezTo>
                <a:lnTo>
                  <a:pt x="1323975" y="152400"/>
                </a:lnTo>
                <a:cubicBezTo>
                  <a:pt x="1323975" y="236512"/>
                  <a:pt x="1255687" y="304800"/>
                  <a:pt x="1171575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A8D8EA">
              <a:alpha val="2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219200" y="466725"/>
            <a:ext cx="1087189" cy="147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heyzine.com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723900"/>
            <a:ext cx="426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Flipbook interactiv Elmer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90525" y="1266825"/>
            <a:ext cx="5600700" cy="2838450"/>
          </a:xfrm>
          <a:custGeom>
            <a:avLst/>
            <a:gdLst/>
            <a:ahLst/>
            <a:cxnLst/>
            <a:rect l="l" t="t" r="r" b="b"/>
            <a:pathLst>
              <a:path w="5600700" h="2838450">
                <a:moveTo>
                  <a:pt x="228609" y="0"/>
                </a:moveTo>
                <a:lnTo>
                  <a:pt x="5372091" y="0"/>
                </a:lnTo>
                <a:cubicBezTo>
                  <a:pt x="5498348" y="0"/>
                  <a:pt x="5600700" y="102352"/>
                  <a:pt x="5600700" y="228609"/>
                </a:cubicBezTo>
                <a:lnTo>
                  <a:pt x="5600700" y="2609841"/>
                </a:lnTo>
                <a:cubicBezTo>
                  <a:pt x="5600700" y="2736098"/>
                  <a:pt x="5498348" y="2838450"/>
                  <a:pt x="5372091" y="2838450"/>
                </a:cubicBezTo>
                <a:lnTo>
                  <a:pt x="228609" y="2838450"/>
                </a:lnTo>
                <a:cubicBezTo>
                  <a:pt x="102352" y="2838450"/>
                  <a:pt x="0" y="2736098"/>
                  <a:pt x="0" y="2609841"/>
                </a:cubicBezTo>
                <a:lnTo>
                  <a:pt x="0" y="228609"/>
                </a:lnTo>
                <a:cubicBezTo>
                  <a:pt x="0" y="102436"/>
                  <a:pt x="102436" y="0"/>
                  <a:pt x="228609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8650" y="1882378"/>
            <a:ext cx="52197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b="1" dirty="0">
                <a:solidFill>
                  <a:srgbClr val="A8D8E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Flipbook-ul digital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oferă o </a:t>
            </a:r>
            <a:r>
              <a:rPr lang="en-US" sz="1500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experiență vizuală modernă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ideală pentru </a:t>
            </a:r>
            <a:r>
              <a:rPr lang="en-US" sz="1500" dirty="0">
                <a:solidFill>
                  <a:srgbClr val="4A4A4A"/>
                </a:solidFill>
                <a:highlight>
                  <a:srgbClr val="FFD3B6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lectură ghidată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și </a:t>
            </a:r>
            <a:r>
              <a:rPr lang="en-US" sz="1500" dirty="0">
                <a:solidFill>
                  <a:srgbClr val="4A4A4A"/>
                </a:solidFill>
                <a:highlight>
                  <a:srgbClr val="FFAAA5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discuții despre incluziune </a:t>
            </a:r>
            <a:r>
              <a:rPr lang="en-US" sz="150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28650" y="2653903"/>
            <a:ext cx="5210175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Formatul digital permite navigarea interactivă prin paginile poveștii, oferind o experiență captivantă care îmbină tradiția lecturii cu tehnologia modernă.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4267200"/>
            <a:ext cx="5619750" cy="2209800"/>
          </a:xfrm>
          <a:custGeom>
            <a:avLst/>
            <a:gdLst/>
            <a:ahLst/>
            <a:cxnLst/>
            <a:rect l="l" t="t" r="r" b="b"/>
            <a:pathLst>
              <a:path w="5619750" h="2209800">
                <a:moveTo>
                  <a:pt x="228604" y="0"/>
                </a:moveTo>
                <a:lnTo>
                  <a:pt x="5391146" y="0"/>
                </a:lnTo>
                <a:cubicBezTo>
                  <a:pt x="5517401" y="0"/>
                  <a:pt x="5619750" y="102349"/>
                  <a:pt x="5619750" y="228604"/>
                </a:cubicBezTo>
                <a:lnTo>
                  <a:pt x="5619750" y="1981196"/>
                </a:lnTo>
                <a:cubicBezTo>
                  <a:pt x="5619750" y="2107451"/>
                  <a:pt x="5517401" y="2209800"/>
                  <a:pt x="5391146" y="2209800"/>
                </a:cubicBezTo>
                <a:lnTo>
                  <a:pt x="228604" y="2209800"/>
                </a:lnTo>
                <a:cubicBezTo>
                  <a:pt x="102349" y="2209800"/>
                  <a:pt x="0" y="2107451"/>
                  <a:pt x="0" y="1981196"/>
                </a:cubicBezTo>
                <a:lnTo>
                  <a:pt x="0" y="228604"/>
                </a:lnTo>
                <a:cubicBezTo>
                  <a:pt x="0" y="102434"/>
                  <a:pt x="102434" y="0"/>
                  <a:pt x="228604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12" name="Shape 10"/>
          <p:cNvSpPr/>
          <p:nvPr/>
        </p:nvSpPr>
        <p:spPr>
          <a:xfrm>
            <a:off x="595313" y="44958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48270" y="4539"/>
                </a:moveTo>
                <a:lnTo>
                  <a:pt x="115453" y="37356"/>
                </a:lnTo>
                <a:lnTo>
                  <a:pt x="153144" y="75047"/>
                </a:lnTo>
                <a:lnTo>
                  <a:pt x="185961" y="42230"/>
                </a:lnTo>
                <a:cubicBezTo>
                  <a:pt x="188863" y="39291"/>
                  <a:pt x="190500" y="35347"/>
                  <a:pt x="190500" y="31254"/>
                </a:cubicBezTo>
                <a:cubicBezTo>
                  <a:pt x="190500" y="27161"/>
                  <a:pt x="188863" y="23217"/>
                  <a:pt x="185961" y="20278"/>
                </a:cubicBezTo>
                <a:lnTo>
                  <a:pt x="170222" y="4539"/>
                </a:lnTo>
                <a:cubicBezTo>
                  <a:pt x="167283" y="1637"/>
                  <a:pt x="163339" y="0"/>
                  <a:pt x="159246" y="0"/>
                </a:cubicBezTo>
                <a:cubicBezTo>
                  <a:pt x="155153" y="0"/>
                  <a:pt x="151209" y="1637"/>
                  <a:pt x="148270" y="4539"/>
                </a:cubicBezTo>
                <a:close/>
                <a:moveTo>
                  <a:pt x="102840" y="49969"/>
                </a:moveTo>
                <a:lnTo>
                  <a:pt x="4539" y="148270"/>
                </a:lnTo>
                <a:cubicBezTo>
                  <a:pt x="1637" y="151209"/>
                  <a:pt x="0" y="155153"/>
                  <a:pt x="0" y="159246"/>
                </a:cubicBezTo>
                <a:cubicBezTo>
                  <a:pt x="0" y="163339"/>
                  <a:pt x="1637" y="167283"/>
                  <a:pt x="4539" y="170222"/>
                </a:cubicBezTo>
                <a:lnTo>
                  <a:pt x="20278" y="185961"/>
                </a:lnTo>
                <a:cubicBezTo>
                  <a:pt x="23217" y="188863"/>
                  <a:pt x="27161" y="190500"/>
                  <a:pt x="31254" y="190500"/>
                </a:cubicBezTo>
                <a:cubicBezTo>
                  <a:pt x="35347" y="190500"/>
                  <a:pt x="39291" y="188863"/>
                  <a:pt x="42230" y="185961"/>
                </a:cubicBezTo>
                <a:lnTo>
                  <a:pt x="140531" y="87660"/>
                </a:lnTo>
                <a:lnTo>
                  <a:pt x="102840" y="4996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09625" y="4457700"/>
            <a:ext cx="509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Caracteristici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71500" y="4838700"/>
            <a:ext cx="2581275" cy="685800"/>
          </a:xfrm>
          <a:custGeom>
            <a:avLst/>
            <a:gdLst/>
            <a:ahLst/>
            <a:cxnLst/>
            <a:rect l="l" t="t" r="r" b="b"/>
            <a:pathLst>
              <a:path w="2581275" h="685800">
                <a:moveTo>
                  <a:pt x="114302" y="0"/>
                </a:moveTo>
                <a:lnTo>
                  <a:pt x="2466973" y="0"/>
                </a:lnTo>
                <a:cubicBezTo>
                  <a:pt x="2530058" y="0"/>
                  <a:pt x="2581275" y="51217"/>
                  <a:pt x="2581275" y="114302"/>
                </a:cubicBezTo>
                <a:lnTo>
                  <a:pt x="2581275" y="571498"/>
                </a:lnTo>
                <a:cubicBezTo>
                  <a:pt x="2581275" y="634583"/>
                  <a:pt x="2530058" y="685800"/>
                  <a:pt x="2466973" y="685800"/>
                </a:cubicBezTo>
                <a:lnTo>
                  <a:pt x="114302" y="685800"/>
                </a:lnTo>
                <a:cubicBezTo>
                  <a:pt x="51217" y="685800"/>
                  <a:pt x="0" y="634583"/>
                  <a:pt x="0" y="5714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762125" y="49530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28575"/>
                </a:moveTo>
                <a:cubicBezTo>
                  <a:pt x="0" y="12814"/>
                  <a:pt x="12814" y="0"/>
                  <a:pt x="28575" y="0"/>
                </a:cubicBezTo>
                <a:lnTo>
                  <a:pt x="171450" y="0"/>
                </a:lnTo>
                <a:cubicBezTo>
                  <a:pt x="187211" y="0"/>
                  <a:pt x="200025" y="12814"/>
                  <a:pt x="200025" y="28575"/>
                </a:cubicBezTo>
                <a:lnTo>
                  <a:pt x="200025" y="200025"/>
                </a:lnTo>
                <a:cubicBezTo>
                  <a:pt x="200025" y="215786"/>
                  <a:pt x="187211" y="228600"/>
                  <a:pt x="171450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28575"/>
                </a:lnTo>
                <a:close/>
                <a:moveTo>
                  <a:pt x="114300" y="192881"/>
                </a:moveTo>
                <a:cubicBezTo>
                  <a:pt x="114300" y="184996"/>
                  <a:pt x="107898" y="178594"/>
                  <a:pt x="100013" y="178594"/>
                </a:cubicBezTo>
                <a:cubicBezTo>
                  <a:pt x="92127" y="178594"/>
                  <a:pt x="85725" y="184996"/>
                  <a:pt x="85725" y="192881"/>
                </a:cubicBezTo>
                <a:cubicBezTo>
                  <a:pt x="85725" y="200767"/>
                  <a:pt x="92127" y="207169"/>
                  <a:pt x="100013" y="207169"/>
                </a:cubicBezTo>
                <a:cubicBezTo>
                  <a:pt x="107898" y="207169"/>
                  <a:pt x="114300" y="200767"/>
                  <a:pt x="114300" y="192881"/>
                </a:cubicBezTo>
                <a:close/>
                <a:moveTo>
                  <a:pt x="171450" y="28575"/>
                </a:moveTo>
                <a:lnTo>
                  <a:pt x="28575" y="28575"/>
                </a:lnTo>
                <a:lnTo>
                  <a:pt x="28575" y="157163"/>
                </a:lnTo>
                <a:lnTo>
                  <a:pt x="171450" y="157163"/>
                </a:lnTo>
                <a:lnTo>
                  <a:pt x="171450" y="285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52463" y="5219700"/>
            <a:ext cx="2419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Format digital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228975" y="4838700"/>
            <a:ext cx="2581275" cy="685800"/>
          </a:xfrm>
          <a:custGeom>
            <a:avLst/>
            <a:gdLst/>
            <a:ahLst/>
            <a:cxnLst/>
            <a:rect l="l" t="t" r="r" b="b"/>
            <a:pathLst>
              <a:path w="2581275" h="685800">
                <a:moveTo>
                  <a:pt x="114302" y="0"/>
                </a:moveTo>
                <a:lnTo>
                  <a:pt x="2466973" y="0"/>
                </a:lnTo>
                <a:cubicBezTo>
                  <a:pt x="2530058" y="0"/>
                  <a:pt x="2581275" y="51217"/>
                  <a:pt x="2581275" y="114302"/>
                </a:cubicBezTo>
                <a:lnTo>
                  <a:pt x="2581275" y="571498"/>
                </a:lnTo>
                <a:cubicBezTo>
                  <a:pt x="2581275" y="634583"/>
                  <a:pt x="2530058" y="685800"/>
                  <a:pt x="2466973" y="685800"/>
                </a:cubicBezTo>
                <a:lnTo>
                  <a:pt x="114302" y="685800"/>
                </a:lnTo>
                <a:cubicBezTo>
                  <a:pt x="51217" y="685800"/>
                  <a:pt x="0" y="634583"/>
                  <a:pt x="0" y="5714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4419600" y="49530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57150" y="17859"/>
                </a:moveTo>
                <a:cubicBezTo>
                  <a:pt x="57150" y="7992"/>
                  <a:pt x="65142" y="0"/>
                  <a:pt x="75009" y="0"/>
                </a:cubicBezTo>
                <a:cubicBezTo>
                  <a:pt x="84877" y="0"/>
                  <a:pt x="92869" y="7992"/>
                  <a:pt x="92869" y="17859"/>
                </a:cubicBezTo>
                <a:lnTo>
                  <a:pt x="92869" y="84028"/>
                </a:lnTo>
                <a:cubicBezTo>
                  <a:pt x="96664" y="80635"/>
                  <a:pt x="101664" y="78581"/>
                  <a:pt x="107156" y="78581"/>
                </a:cubicBezTo>
                <a:cubicBezTo>
                  <a:pt x="116354" y="78581"/>
                  <a:pt x="124212" y="84386"/>
                  <a:pt x="127248" y="92512"/>
                </a:cubicBezTo>
                <a:cubicBezTo>
                  <a:pt x="131177" y="88359"/>
                  <a:pt x="136714" y="85725"/>
                  <a:pt x="142875" y="85725"/>
                </a:cubicBezTo>
                <a:cubicBezTo>
                  <a:pt x="154171" y="85725"/>
                  <a:pt x="163413" y="94431"/>
                  <a:pt x="164262" y="105504"/>
                </a:cubicBezTo>
                <a:cubicBezTo>
                  <a:pt x="168057" y="102066"/>
                  <a:pt x="173102" y="100013"/>
                  <a:pt x="178594" y="100013"/>
                </a:cubicBezTo>
                <a:cubicBezTo>
                  <a:pt x="190426" y="100013"/>
                  <a:pt x="200025" y="109612"/>
                  <a:pt x="200025" y="121444"/>
                </a:cubicBezTo>
                <a:lnTo>
                  <a:pt x="200025" y="171450"/>
                </a:lnTo>
                <a:cubicBezTo>
                  <a:pt x="200025" y="203016"/>
                  <a:pt x="174441" y="228600"/>
                  <a:pt x="142875" y="228600"/>
                </a:cubicBezTo>
                <a:lnTo>
                  <a:pt x="104790" y="228600"/>
                </a:lnTo>
                <a:cubicBezTo>
                  <a:pt x="102557" y="228600"/>
                  <a:pt x="100370" y="228466"/>
                  <a:pt x="98227" y="228154"/>
                </a:cubicBezTo>
                <a:cubicBezTo>
                  <a:pt x="73536" y="225653"/>
                  <a:pt x="50810" y="212973"/>
                  <a:pt x="35719" y="192881"/>
                </a:cubicBezTo>
                <a:lnTo>
                  <a:pt x="3572" y="150019"/>
                </a:lnTo>
                <a:cubicBezTo>
                  <a:pt x="-2366" y="142116"/>
                  <a:pt x="-759" y="130954"/>
                  <a:pt x="7144" y="125016"/>
                </a:cubicBezTo>
                <a:cubicBezTo>
                  <a:pt x="15047" y="119077"/>
                  <a:pt x="26209" y="120685"/>
                  <a:pt x="32147" y="128588"/>
                </a:cubicBezTo>
                <a:lnTo>
                  <a:pt x="57150" y="161940"/>
                </a:lnTo>
                <a:lnTo>
                  <a:pt x="57150" y="17859"/>
                </a:lnTo>
                <a:close/>
                <a:moveTo>
                  <a:pt x="107156" y="135731"/>
                </a:moveTo>
                <a:cubicBezTo>
                  <a:pt x="107156" y="131802"/>
                  <a:pt x="103942" y="128588"/>
                  <a:pt x="100013" y="128588"/>
                </a:cubicBezTo>
                <a:cubicBezTo>
                  <a:pt x="96083" y="128588"/>
                  <a:pt x="92869" y="131802"/>
                  <a:pt x="92869" y="135731"/>
                </a:cubicBezTo>
                <a:lnTo>
                  <a:pt x="92869" y="178594"/>
                </a:lnTo>
                <a:cubicBezTo>
                  <a:pt x="92869" y="182523"/>
                  <a:pt x="96083" y="185738"/>
                  <a:pt x="100013" y="185738"/>
                </a:cubicBezTo>
                <a:cubicBezTo>
                  <a:pt x="103942" y="185738"/>
                  <a:pt x="107156" y="182523"/>
                  <a:pt x="107156" y="178594"/>
                </a:cubicBezTo>
                <a:lnTo>
                  <a:pt x="107156" y="135731"/>
                </a:lnTo>
                <a:close/>
                <a:moveTo>
                  <a:pt x="128588" y="128588"/>
                </a:moveTo>
                <a:cubicBezTo>
                  <a:pt x="124658" y="128588"/>
                  <a:pt x="121444" y="131802"/>
                  <a:pt x="121444" y="135731"/>
                </a:cubicBezTo>
                <a:lnTo>
                  <a:pt x="121444" y="178594"/>
                </a:lnTo>
                <a:cubicBezTo>
                  <a:pt x="121444" y="182523"/>
                  <a:pt x="124658" y="185738"/>
                  <a:pt x="128588" y="185738"/>
                </a:cubicBezTo>
                <a:cubicBezTo>
                  <a:pt x="132517" y="185738"/>
                  <a:pt x="135731" y="182523"/>
                  <a:pt x="135731" y="178594"/>
                </a:cubicBezTo>
                <a:lnTo>
                  <a:pt x="135731" y="135731"/>
                </a:lnTo>
                <a:cubicBezTo>
                  <a:pt x="135731" y="131802"/>
                  <a:pt x="132517" y="128588"/>
                  <a:pt x="128588" y="128588"/>
                </a:cubicBezTo>
                <a:close/>
                <a:moveTo>
                  <a:pt x="164306" y="135731"/>
                </a:moveTo>
                <a:cubicBezTo>
                  <a:pt x="164306" y="131802"/>
                  <a:pt x="161092" y="128588"/>
                  <a:pt x="157163" y="128588"/>
                </a:cubicBezTo>
                <a:cubicBezTo>
                  <a:pt x="153233" y="128588"/>
                  <a:pt x="150019" y="131802"/>
                  <a:pt x="150019" y="135731"/>
                </a:cubicBezTo>
                <a:lnTo>
                  <a:pt x="150019" y="178594"/>
                </a:lnTo>
                <a:cubicBezTo>
                  <a:pt x="150019" y="182523"/>
                  <a:pt x="153233" y="185738"/>
                  <a:pt x="157163" y="185738"/>
                </a:cubicBezTo>
                <a:cubicBezTo>
                  <a:pt x="161092" y="185738"/>
                  <a:pt x="164306" y="182523"/>
                  <a:pt x="164306" y="178594"/>
                </a:cubicBezTo>
                <a:lnTo>
                  <a:pt x="164306" y="13573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3309938" y="5219700"/>
            <a:ext cx="2419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Interactiv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1500" y="5600700"/>
            <a:ext cx="2581275" cy="685800"/>
          </a:xfrm>
          <a:custGeom>
            <a:avLst/>
            <a:gdLst/>
            <a:ahLst/>
            <a:cxnLst/>
            <a:rect l="l" t="t" r="r" b="b"/>
            <a:pathLst>
              <a:path w="2581275" h="685800">
                <a:moveTo>
                  <a:pt x="114302" y="0"/>
                </a:moveTo>
                <a:lnTo>
                  <a:pt x="2466973" y="0"/>
                </a:lnTo>
                <a:cubicBezTo>
                  <a:pt x="2530058" y="0"/>
                  <a:pt x="2581275" y="51217"/>
                  <a:pt x="2581275" y="114302"/>
                </a:cubicBezTo>
                <a:lnTo>
                  <a:pt x="2581275" y="571498"/>
                </a:lnTo>
                <a:cubicBezTo>
                  <a:pt x="2581275" y="634583"/>
                  <a:pt x="2530058" y="685800"/>
                  <a:pt x="2466973" y="685800"/>
                </a:cubicBezTo>
                <a:lnTo>
                  <a:pt x="114302" y="685800"/>
                </a:lnTo>
                <a:cubicBezTo>
                  <a:pt x="51217" y="685800"/>
                  <a:pt x="0" y="634583"/>
                  <a:pt x="0" y="5714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1733550" y="57150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42863" y="42863"/>
                </a:moveTo>
                <a:cubicBezTo>
                  <a:pt x="42863" y="27102"/>
                  <a:pt x="55677" y="14288"/>
                  <a:pt x="71438" y="14288"/>
                </a:cubicBezTo>
                <a:lnTo>
                  <a:pt x="214313" y="14288"/>
                </a:lnTo>
                <a:cubicBezTo>
                  <a:pt x="230073" y="14288"/>
                  <a:pt x="242888" y="27102"/>
                  <a:pt x="242888" y="42863"/>
                </a:cubicBezTo>
                <a:lnTo>
                  <a:pt x="242888" y="157163"/>
                </a:lnTo>
                <a:cubicBezTo>
                  <a:pt x="242888" y="172923"/>
                  <a:pt x="230073" y="185738"/>
                  <a:pt x="214313" y="185738"/>
                </a:cubicBezTo>
                <a:lnTo>
                  <a:pt x="71438" y="185738"/>
                </a:lnTo>
                <a:cubicBezTo>
                  <a:pt x="55677" y="185738"/>
                  <a:pt x="42863" y="172923"/>
                  <a:pt x="42863" y="157163"/>
                </a:cubicBezTo>
                <a:lnTo>
                  <a:pt x="42863" y="42863"/>
                </a:lnTo>
                <a:close/>
                <a:moveTo>
                  <a:pt x="10716" y="57150"/>
                </a:moveTo>
                <a:cubicBezTo>
                  <a:pt x="16654" y="57150"/>
                  <a:pt x="21431" y="61927"/>
                  <a:pt x="21431" y="67866"/>
                </a:cubicBezTo>
                <a:lnTo>
                  <a:pt x="21431" y="200025"/>
                </a:lnTo>
                <a:cubicBezTo>
                  <a:pt x="21431" y="203954"/>
                  <a:pt x="24646" y="207169"/>
                  <a:pt x="28575" y="207169"/>
                </a:cubicBezTo>
                <a:lnTo>
                  <a:pt x="189309" y="207169"/>
                </a:lnTo>
                <a:cubicBezTo>
                  <a:pt x="195248" y="207169"/>
                  <a:pt x="200025" y="211946"/>
                  <a:pt x="200025" y="217884"/>
                </a:cubicBezTo>
                <a:cubicBezTo>
                  <a:pt x="200025" y="223823"/>
                  <a:pt x="195248" y="228600"/>
                  <a:pt x="189309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67866"/>
                </a:lnTo>
                <a:cubicBezTo>
                  <a:pt x="0" y="61927"/>
                  <a:pt x="4777" y="57150"/>
                  <a:pt x="10716" y="57150"/>
                </a:cubicBezTo>
                <a:close/>
                <a:moveTo>
                  <a:pt x="85725" y="71438"/>
                </a:moveTo>
                <a:cubicBezTo>
                  <a:pt x="93610" y="71438"/>
                  <a:pt x="100013" y="65035"/>
                  <a:pt x="100013" y="57150"/>
                </a:cubicBezTo>
                <a:cubicBezTo>
                  <a:pt x="100013" y="49265"/>
                  <a:pt x="93610" y="42863"/>
                  <a:pt x="85725" y="42863"/>
                </a:cubicBezTo>
                <a:cubicBezTo>
                  <a:pt x="77840" y="42863"/>
                  <a:pt x="71438" y="49265"/>
                  <a:pt x="71438" y="57150"/>
                </a:cubicBezTo>
                <a:cubicBezTo>
                  <a:pt x="71438" y="65035"/>
                  <a:pt x="77840" y="71438"/>
                  <a:pt x="85725" y="71438"/>
                </a:cubicBezTo>
                <a:close/>
                <a:moveTo>
                  <a:pt x="173459" y="76572"/>
                </a:moveTo>
                <a:cubicBezTo>
                  <a:pt x="171495" y="73402"/>
                  <a:pt x="168057" y="71438"/>
                  <a:pt x="164306" y="71438"/>
                </a:cubicBezTo>
                <a:cubicBezTo>
                  <a:pt x="160556" y="71438"/>
                  <a:pt x="157118" y="73402"/>
                  <a:pt x="155153" y="76572"/>
                </a:cubicBezTo>
                <a:lnTo>
                  <a:pt x="130016" y="117693"/>
                </a:lnTo>
                <a:lnTo>
                  <a:pt x="119077" y="104031"/>
                </a:lnTo>
                <a:cubicBezTo>
                  <a:pt x="117024" y="101486"/>
                  <a:pt x="113987" y="100013"/>
                  <a:pt x="110728" y="100013"/>
                </a:cubicBezTo>
                <a:cubicBezTo>
                  <a:pt x="107469" y="100013"/>
                  <a:pt x="104388" y="101486"/>
                  <a:pt x="102379" y="104031"/>
                </a:cubicBezTo>
                <a:lnTo>
                  <a:pt x="73804" y="139750"/>
                </a:lnTo>
                <a:cubicBezTo>
                  <a:pt x="71214" y="142964"/>
                  <a:pt x="70723" y="147384"/>
                  <a:pt x="72509" y="151090"/>
                </a:cubicBezTo>
                <a:cubicBezTo>
                  <a:pt x="74295" y="154796"/>
                  <a:pt x="78045" y="157163"/>
                  <a:pt x="82153" y="157163"/>
                </a:cubicBezTo>
                <a:lnTo>
                  <a:pt x="203597" y="157163"/>
                </a:lnTo>
                <a:cubicBezTo>
                  <a:pt x="207481" y="157163"/>
                  <a:pt x="211053" y="155064"/>
                  <a:pt x="212928" y="151671"/>
                </a:cubicBezTo>
                <a:cubicBezTo>
                  <a:pt x="214804" y="148277"/>
                  <a:pt x="214759" y="144170"/>
                  <a:pt x="212705" y="140821"/>
                </a:cubicBezTo>
                <a:lnTo>
                  <a:pt x="173415" y="7652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52463" y="5981700"/>
            <a:ext cx="2419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Ilustrații colorate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228975" y="5600700"/>
            <a:ext cx="2581275" cy="685800"/>
          </a:xfrm>
          <a:custGeom>
            <a:avLst/>
            <a:gdLst/>
            <a:ahLst/>
            <a:cxnLst/>
            <a:rect l="l" t="t" r="r" b="b"/>
            <a:pathLst>
              <a:path w="2581275" h="685800">
                <a:moveTo>
                  <a:pt x="114302" y="0"/>
                </a:moveTo>
                <a:lnTo>
                  <a:pt x="2466973" y="0"/>
                </a:lnTo>
                <a:cubicBezTo>
                  <a:pt x="2530058" y="0"/>
                  <a:pt x="2581275" y="51217"/>
                  <a:pt x="2581275" y="114302"/>
                </a:cubicBezTo>
                <a:lnTo>
                  <a:pt x="2581275" y="571498"/>
                </a:lnTo>
                <a:cubicBezTo>
                  <a:pt x="2581275" y="634583"/>
                  <a:pt x="2530058" y="685800"/>
                  <a:pt x="2466973" y="685800"/>
                </a:cubicBezTo>
                <a:lnTo>
                  <a:pt x="114302" y="685800"/>
                </a:lnTo>
                <a:cubicBezTo>
                  <a:pt x="51217" y="685800"/>
                  <a:pt x="0" y="634583"/>
                  <a:pt x="0" y="571498"/>
                </a:cubicBezTo>
                <a:lnTo>
                  <a:pt x="0" y="114302"/>
                </a:lnTo>
                <a:cubicBezTo>
                  <a:pt x="0" y="51217"/>
                  <a:pt x="51217" y="0"/>
                  <a:pt x="114302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4433888" y="57150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7144" y="28575"/>
                </a:moveTo>
                <a:cubicBezTo>
                  <a:pt x="7144" y="12814"/>
                  <a:pt x="19958" y="0"/>
                  <a:pt x="35719" y="0"/>
                </a:cubicBezTo>
                <a:lnTo>
                  <a:pt x="135731" y="0"/>
                </a:lnTo>
                <a:cubicBezTo>
                  <a:pt x="151492" y="0"/>
                  <a:pt x="164306" y="12814"/>
                  <a:pt x="164306" y="28575"/>
                </a:cubicBezTo>
                <a:lnTo>
                  <a:pt x="164306" y="200025"/>
                </a:lnTo>
                <a:cubicBezTo>
                  <a:pt x="164306" y="215786"/>
                  <a:pt x="151492" y="228600"/>
                  <a:pt x="135731" y="228600"/>
                </a:cubicBezTo>
                <a:lnTo>
                  <a:pt x="35719" y="228600"/>
                </a:lnTo>
                <a:cubicBezTo>
                  <a:pt x="19958" y="228600"/>
                  <a:pt x="7144" y="215786"/>
                  <a:pt x="7144" y="200025"/>
                </a:cubicBezTo>
                <a:lnTo>
                  <a:pt x="7144" y="28575"/>
                </a:lnTo>
                <a:close/>
                <a:moveTo>
                  <a:pt x="35719" y="28575"/>
                </a:moveTo>
                <a:lnTo>
                  <a:pt x="35719" y="164306"/>
                </a:lnTo>
                <a:lnTo>
                  <a:pt x="135731" y="164306"/>
                </a:lnTo>
                <a:lnTo>
                  <a:pt x="135731" y="28575"/>
                </a:lnTo>
                <a:lnTo>
                  <a:pt x="35719" y="28575"/>
                </a:lnTo>
                <a:close/>
                <a:moveTo>
                  <a:pt x="85725" y="210741"/>
                </a:moveTo>
                <a:cubicBezTo>
                  <a:pt x="93628" y="210741"/>
                  <a:pt x="100013" y="204356"/>
                  <a:pt x="100013" y="196453"/>
                </a:cubicBezTo>
                <a:cubicBezTo>
                  <a:pt x="100013" y="188550"/>
                  <a:pt x="93628" y="182166"/>
                  <a:pt x="85725" y="182166"/>
                </a:cubicBezTo>
                <a:cubicBezTo>
                  <a:pt x="77822" y="182166"/>
                  <a:pt x="71438" y="188550"/>
                  <a:pt x="71438" y="196453"/>
                </a:cubicBezTo>
                <a:cubicBezTo>
                  <a:pt x="71438" y="204356"/>
                  <a:pt x="77822" y="210741"/>
                  <a:pt x="85725" y="21074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309938" y="5981700"/>
            <a:ext cx="2419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Accesibil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200775" y="1266825"/>
            <a:ext cx="5600700" cy="4514850"/>
          </a:xfrm>
          <a:custGeom>
            <a:avLst/>
            <a:gdLst/>
            <a:ahLst/>
            <a:cxnLst/>
            <a:rect l="l" t="t" r="r" b="b"/>
            <a:pathLst>
              <a:path w="5600700" h="4514850">
                <a:moveTo>
                  <a:pt x="228587" y="0"/>
                </a:moveTo>
                <a:lnTo>
                  <a:pt x="5372113" y="0"/>
                </a:lnTo>
                <a:cubicBezTo>
                  <a:pt x="5498274" y="0"/>
                  <a:pt x="5600700" y="102426"/>
                  <a:pt x="5600700" y="228587"/>
                </a:cubicBezTo>
                <a:lnTo>
                  <a:pt x="5600700" y="4286263"/>
                </a:lnTo>
                <a:cubicBezTo>
                  <a:pt x="5600700" y="4412424"/>
                  <a:pt x="5498274" y="4514850"/>
                  <a:pt x="5372113" y="4514850"/>
                </a:cubicBezTo>
                <a:lnTo>
                  <a:pt x="228587" y="4514850"/>
                </a:lnTo>
                <a:cubicBezTo>
                  <a:pt x="102426" y="4514850"/>
                  <a:pt x="0" y="4412424"/>
                  <a:pt x="0" y="4286263"/>
                </a:cubicBezTo>
                <a:lnTo>
                  <a:pt x="0" y="228587"/>
                </a:lnTo>
                <a:cubicBezTo>
                  <a:pt x="0" y="102426"/>
                  <a:pt x="102426" y="0"/>
                  <a:pt x="228587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8575" dist="952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400800" y="150495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57150" y="42863"/>
                </a:moveTo>
                <a:cubicBezTo>
                  <a:pt x="57150" y="27102"/>
                  <a:pt x="69964" y="14288"/>
                  <a:pt x="85725" y="14288"/>
                </a:cubicBezTo>
                <a:lnTo>
                  <a:pt x="242888" y="14288"/>
                </a:lnTo>
                <a:cubicBezTo>
                  <a:pt x="258648" y="14288"/>
                  <a:pt x="271463" y="27102"/>
                  <a:pt x="271463" y="42863"/>
                </a:cubicBezTo>
                <a:lnTo>
                  <a:pt x="271463" y="150019"/>
                </a:lnTo>
                <a:lnTo>
                  <a:pt x="228600" y="150019"/>
                </a:lnTo>
                <a:lnTo>
                  <a:pt x="228600" y="142875"/>
                </a:lnTo>
                <a:cubicBezTo>
                  <a:pt x="228600" y="134972"/>
                  <a:pt x="222215" y="128588"/>
                  <a:pt x="214313" y="128588"/>
                </a:cubicBezTo>
                <a:lnTo>
                  <a:pt x="185738" y="128588"/>
                </a:lnTo>
                <a:cubicBezTo>
                  <a:pt x="177835" y="128588"/>
                  <a:pt x="171450" y="134972"/>
                  <a:pt x="171450" y="142875"/>
                </a:cubicBezTo>
                <a:lnTo>
                  <a:pt x="171450" y="150019"/>
                </a:lnTo>
                <a:lnTo>
                  <a:pt x="113809" y="150019"/>
                </a:lnTo>
                <a:cubicBezTo>
                  <a:pt x="118676" y="141625"/>
                  <a:pt x="121444" y="131847"/>
                  <a:pt x="121444" y="121444"/>
                </a:cubicBezTo>
                <a:cubicBezTo>
                  <a:pt x="121444" y="89877"/>
                  <a:pt x="95860" y="64294"/>
                  <a:pt x="64294" y="64294"/>
                </a:cubicBezTo>
                <a:cubicBezTo>
                  <a:pt x="61883" y="64294"/>
                  <a:pt x="59472" y="64428"/>
                  <a:pt x="57150" y="64740"/>
                </a:cubicBezTo>
                <a:lnTo>
                  <a:pt x="57150" y="42863"/>
                </a:lnTo>
                <a:close/>
                <a:moveTo>
                  <a:pt x="148679" y="200025"/>
                </a:moveTo>
                <a:cubicBezTo>
                  <a:pt x="146402" y="189220"/>
                  <a:pt x="141402" y="179442"/>
                  <a:pt x="134347" y="171450"/>
                </a:cubicBezTo>
                <a:lnTo>
                  <a:pt x="271463" y="171450"/>
                </a:lnTo>
                <a:cubicBezTo>
                  <a:pt x="271463" y="187211"/>
                  <a:pt x="258648" y="200025"/>
                  <a:pt x="242888" y="200025"/>
                </a:cubicBezTo>
                <a:lnTo>
                  <a:pt x="148679" y="200025"/>
                </a:lnTo>
                <a:close/>
                <a:moveTo>
                  <a:pt x="28575" y="121444"/>
                </a:moveTo>
                <a:cubicBezTo>
                  <a:pt x="28575" y="101730"/>
                  <a:pt x="44580" y="85725"/>
                  <a:pt x="64294" y="85725"/>
                </a:cubicBezTo>
                <a:cubicBezTo>
                  <a:pt x="84007" y="85725"/>
                  <a:pt x="100013" y="101730"/>
                  <a:pt x="100013" y="121444"/>
                </a:cubicBezTo>
                <a:cubicBezTo>
                  <a:pt x="100013" y="141157"/>
                  <a:pt x="84007" y="157163"/>
                  <a:pt x="64294" y="157163"/>
                </a:cubicBezTo>
                <a:cubicBezTo>
                  <a:pt x="44580" y="157163"/>
                  <a:pt x="28575" y="141157"/>
                  <a:pt x="28575" y="121444"/>
                </a:cubicBezTo>
                <a:close/>
                <a:moveTo>
                  <a:pt x="0" y="214313"/>
                </a:moveTo>
                <a:cubicBezTo>
                  <a:pt x="0" y="190649"/>
                  <a:pt x="19199" y="171450"/>
                  <a:pt x="42863" y="171450"/>
                </a:cubicBezTo>
                <a:lnTo>
                  <a:pt x="85725" y="171450"/>
                </a:lnTo>
                <a:cubicBezTo>
                  <a:pt x="109389" y="171450"/>
                  <a:pt x="128588" y="190649"/>
                  <a:pt x="128588" y="214313"/>
                </a:cubicBezTo>
                <a:cubicBezTo>
                  <a:pt x="128588" y="222215"/>
                  <a:pt x="122203" y="228600"/>
                  <a:pt x="114300" y="228600"/>
                </a:cubicBezTo>
                <a:lnTo>
                  <a:pt x="14288" y="228600"/>
                </a:lnTo>
                <a:cubicBezTo>
                  <a:pt x="6385" y="228600"/>
                  <a:pt x="0" y="222215"/>
                  <a:pt x="0" y="214313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28" name="Text 26"/>
          <p:cNvSpPr/>
          <p:nvPr/>
        </p:nvSpPr>
        <p:spPr>
          <a:xfrm>
            <a:off x="6686550" y="1466850"/>
            <a:ext cx="50292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Modalități de utilizare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400800" y="19240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0" name="Shape 28"/>
          <p:cNvSpPr/>
          <p:nvPr/>
        </p:nvSpPr>
        <p:spPr>
          <a:xfrm>
            <a:off x="6515100" y="20383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1" name="Shape 29"/>
          <p:cNvSpPr/>
          <p:nvPr/>
        </p:nvSpPr>
        <p:spPr>
          <a:xfrm>
            <a:off x="6610350" y="215265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95250" y="4763"/>
                </a:moveTo>
                <a:cubicBezTo>
                  <a:pt x="112335" y="4763"/>
                  <a:pt x="126206" y="18634"/>
                  <a:pt x="126206" y="35719"/>
                </a:cubicBezTo>
                <a:cubicBezTo>
                  <a:pt x="126206" y="52804"/>
                  <a:pt x="112335" y="66675"/>
                  <a:pt x="95250" y="66675"/>
                </a:cubicBezTo>
                <a:cubicBezTo>
                  <a:pt x="78165" y="66675"/>
                  <a:pt x="64294" y="52804"/>
                  <a:pt x="64294" y="35719"/>
                </a:cubicBezTo>
                <a:cubicBezTo>
                  <a:pt x="64294" y="18634"/>
                  <a:pt x="78165" y="4763"/>
                  <a:pt x="95250" y="4763"/>
                </a:cubicBezTo>
                <a:close/>
                <a:moveTo>
                  <a:pt x="28575" y="26194"/>
                </a:moveTo>
                <a:cubicBezTo>
                  <a:pt x="40403" y="26194"/>
                  <a:pt x="50006" y="35797"/>
                  <a:pt x="50006" y="47625"/>
                </a:cubicBezTo>
                <a:cubicBezTo>
                  <a:pt x="50006" y="59453"/>
                  <a:pt x="40403" y="69056"/>
                  <a:pt x="28575" y="69056"/>
                </a:cubicBezTo>
                <a:cubicBezTo>
                  <a:pt x="16747" y="69056"/>
                  <a:pt x="7144" y="59453"/>
                  <a:pt x="7144" y="47625"/>
                </a:cubicBezTo>
                <a:cubicBezTo>
                  <a:pt x="7144" y="35797"/>
                  <a:pt x="16747" y="26194"/>
                  <a:pt x="28575" y="26194"/>
                </a:cubicBezTo>
                <a:close/>
                <a:moveTo>
                  <a:pt x="0" y="123825"/>
                </a:moveTo>
                <a:cubicBezTo>
                  <a:pt x="0" y="102781"/>
                  <a:pt x="17056" y="85725"/>
                  <a:pt x="38100" y="85725"/>
                </a:cubicBezTo>
                <a:cubicBezTo>
                  <a:pt x="41910" y="85725"/>
                  <a:pt x="45601" y="86291"/>
                  <a:pt x="49084" y="87332"/>
                </a:cubicBezTo>
                <a:cubicBezTo>
                  <a:pt x="39291" y="98286"/>
                  <a:pt x="33338" y="112752"/>
                  <a:pt x="33338" y="128588"/>
                </a:cubicBezTo>
                <a:lnTo>
                  <a:pt x="33338" y="133350"/>
                </a:lnTo>
                <a:cubicBezTo>
                  <a:pt x="33338" y="136743"/>
                  <a:pt x="34052" y="139958"/>
                  <a:pt x="35332" y="142875"/>
                </a:cubicBezTo>
                <a:lnTo>
                  <a:pt x="9525" y="142875"/>
                </a:lnTo>
                <a:cubicBezTo>
                  <a:pt x="4256" y="142875"/>
                  <a:pt x="0" y="138619"/>
                  <a:pt x="0" y="133350"/>
                </a:cubicBezTo>
                <a:lnTo>
                  <a:pt x="0" y="123825"/>
                </a:lnTo>
                <a:close/>
                <a:moveTo>
                  <a:pt x="155168" y="142875"/>
                </a:moveTo>
                <a:cubicBezTo>
                  <a:pt x="156448" y="139958"/>
                  <a:pt x="157163" y="136743"/>
                  <a:pt x="157163" y="133350"/>
                </a:cubicBezTo>
                <a:lnTo>
                  <a:pt x="157163" y="128588"/>
                </a:lnTo>
                <a:cubicBezTo>
                  <a:pt x="157163" y="112752"/>
                  <a:pt x="151209" y="98286"/>
                  <a:pt x="141416" y="87332"/>
                </a:cubicBezTo>
                <a:cubicBezTo>
                  <a:pt x="144899" y="86291"/>
                  <a:pt x="148590" y="85725"/>
                  <a:pt x="152400" y="85725"/>
                </a:cubicBezTo>
                <a:cubicBezTo>
                  <a:pt x="173444" y="85725"/>
                  <a:pt x="190500" y="102781"/>
                  <a:pt x="190500" y="123825"/>
                </a:cubicBezTo>
                <a:lnTo>
                  <a:pt x="190500" y="133350"/>
                </a:lnTo>
                <a:cubicBezTo>
                  <a:pt x="190500" y="138619"/>
                  <a:pt x="186244" y="142875"/>
                  <a:pt x="180975" y="142875"/>
                </a:cubicBezTo>
                <a:lnTo>
                  <a:pt x="155168" y="142875"/>
                </a:lnTo>
                <a:close/>
                <a:moveTo>
                  <a:pt x="140494" y="47625"/>
                </a:moveTo>
                <a:cubicBezTo>
                  <a:pt x="140494" y="35797"/>
                  <a:pt x="150097" y="26194"/>
                  <a:pt x="161925" y="26194"/>
                </a:cubicBezTo>
                <a:cubicBezTo>
                  <a:pt x="173753" y="26194"/>
                  <a:pt x="183356" y="35797"/>
                  <a:pt x="183356" y="47625"/>
                </a:cubicBezTo>
                <a:cubicBezTo>
                  <a:pt x="183356" y="59453"/>
                  <a:pt x="173753" y="69056"/>
                  <a:pt x="161925" y="69056"/>
                </a:cubicBezTo>
                <a:cubicBezTo>
                  <a:pt x="150097" y="69056"/>
                  <a:pt x="140494" y="59453"/>
                  <a:pt x="140494" y="47625"/>
                </a:cubicBezTo>
                <a:close/>
                <a:moveTo>
                  <a:pt x="47625" y="128588"/>
                </a:moveTo>
                <a:cubicBezTo>
                  <a:pt x="47625" y="102275"/>
                  <a:pt x="68937" y="80962"/>
                  <a:pt x="95250" y="80962"/>
                </a:cubicBezTo>
                <a:cubicBezTo>
                  <a:pt x="121563" y="80962"/>
                  <a:pt x="142875" y="102275"/>
                  <a:pt x="142875" y="128588"/>
                </a:cubicBezTo>
                <a:lnTo>
                  <a:pt x="142875" y="133350"/>
                </a:lnTo>
                <a:cubicBezTo>
                  <a:pt x="142875" y="138619"/>
                  <a:pt x="138619" y="142875"/>
                  <a:pt x="133350" y="142875"/>
                </a:cubicBezTo>
                <a:lnTo>
                  <a:pt x="57150" y="142875"/>
                </a:lnTo>
                <a:cubicBezTo>
                  <a:pt x="51881" y="142875"/>
                  <a:pt x="47625" y="138619"/>
                  <a:pt x="47625" y="133350"/>
                </a:cubicBezTo>
                <a:lnTo>
                  <a:pt x="47625" y="12858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7010400" y="2038350"/>
            <a:ext cx="1533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Lectură ghidată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010400" y="22669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Cu întregul grup de copii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00800" y="26479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5" name="Shape 33"/>
          <p:cNvSpPr/>
          <p:nvPr/>
        </p:nvSpPr>
        <p:spPr>
          <a:xfrm>
            <a:off x="6515100" y="27622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6" name="Shape 34"/>
          <p:cNvSpPr/>
          <p:nvPr/>
        </p:nvSpPr>
        <p:spPr>
          <a:xfrm>
            <a:off x="6638925" y="28765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66675" y="73819"/>
                </a:moveTo>
                <a:cubicBezTo>
                  <a:pt x="86389" y="73819"/>
                  <a:pt x="102394" y="57814"/>
                  <a:pt x="102394" y="38100"/>
                </a:cubicBezTo>
                <a:cubicBezTo>
                  <a:pt x="102394" y="18386"/>
                  <a:pt x="86389" y="2381"/>
                  <a:pt x="66675" y="2381"/>
                </a:cubicBezTo>
                <a:cubicBezTo>
                  <a:pt x="46961" y="2381"/>
                  <a:pt x="30956" y="18386"/>
                  <a:pt x="30956" y="38100"/>
                </a:cubicBezTo>
                <a:cubicBezTo>
                  <a:pt x="30956" y="57814"/>
                  <a:pt x="46961" y="73819"/>
                  <a:pt x="66675" y="73819"/>
                </a:cubicBezTo>
                <a:close/>
                <a:moveTo>
                  <a:pt x="57835" y="90488"/>
                </a:moveTo>
                <a:cubicBezTo>
                  <a:pt x="28515" y="90488"/>
                  <a:pt x="4763" y="114240"/>
                  <a:pt x="4763" y="143560"/>
                </a:cubicBezTo>
                <a:cubicBezTo>
                  <a:pt x="4763" y="148441"/>
                  <a:pt x="8721" y="152400"/>
                  <a:pt x="13603" y="152400"/>
                </a:cubicBezTo>
                <a:lnTo>
                  <a:pt x="119747" y="152400"/>
                </a:lnTo>
                <a:cubicBezTo>
                  <a:pt x="124629" y="152400"/>
                  <a:pt x="128588" y="148441"/>
                  <a:pt x="128588" y="143560"/>
                </a:cubicBezTo>
                <a:cubicBezTo>
                  <a:pt x="128588" y="114240"/>
                  <a:pt x="104835" y="90488"/>
                  <a:pt x="75515" y="90488"/>
                </a:cubicBezTo>
                <a:lnTo>
                  <a:pt x="57835" y="90488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7010400" y="2762250"/>
            <a:ext cx="1619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Explorare individuală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010400" y="2990850"/>
            <a:ext cx="1609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Fiecare copil la ritmul său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400800" y="33718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0" name="Shape 38"/>
          <p:cNvSpPr/>
          <p:nvPr/>
        </p:nvSpPr>
        <p:spPr>
          <a:xfrm>
            <a:off x="6515100" y="34861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1" name="Shape 39"/>
          <p:cNvSpPr/>
          <p:nvPr/>
        </p:nvSpPr>
        <p:spPr>
          <a:xfrm>
            <a:off x="6619875" y="360045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14300" y="42863"/>
                </a:moveTo>
                <a:cubicBezTo>
                  <a:pt x="114300" y="71795"/>
                  <a:pt x="88702" y="95250"/>
                  <a:pt x="57150" y="95250"/>
                </a:cubicBezTo>
                <a:cubicBezTo>
                  <a:pt x="49203" y="95250"/>
                  <a:pt x="41642" y="93762"/>
                  <a:pt x="34766" y="91083"/>
                </a:cubicBezTo>
                <a:lnTo>
                  <a:pt x="10478" y="103942"/>
                </a:lnTo>
                <a:cubicBezTo>
                  <a:pt x="7709" y="105400"/>
                  <a:pt x="4316" y="104894"/>
                  <a:pt x="2084" y="102691"/>
                </a:cubicBezTo>
                <a:cubicBezTo>
                  <a:pt x="-149" y="100489"/>
                  <a:pt x="-655" y="97066"/>
                  <a:pt x="833" y="94298"/>
                </a:cubicBezTo>
                <a:lnTo>
                  <a:pt x="11430" y="74295"/>
                </a:lnTo>
                <a:cubicBezTo>
                  <a:pt x="4256" y="65544"/>
                  <a:pt x="0" y="54650"/>
                  <a:pt x="0" y="42863"/>
                </a:cubicBezTo>
                <a:cubicBezTo>
                  <a:pt x="0" y="13930"/>
                  <a:pt x="25598" y="-9525"/>
                  <a:pt x="57150" y="-9525"/>
                </a:cubicBezTo>
                <a:cubicBezTo>
                  <a:pt x="88702" y="-9525"/>
                  <a:pt x="114300" y="13930"/>
                  <a:pt x="114300" y="42863"/>
                </a:cubicBezTo>
                <a:close/>
                <a:moveTo>
                  <a:pt x="114300" y="152400"/>
                </a:moveTo>
                <a:cubicBezTo>
                  <a:pt x="86291" y="152400"/>
                  <a:pt x="62984" y="133916"/>
                  <a:pt x="58103" y="109537"/>
                </a:cubicBezTo>
                <a:cubicBezTo>
                  <a:pt x="93821" y="109091"/>
                  <a:pt x="124867" y="83671"/>
                  <a:pt x="128290" y="49203"/>
                </a:cubicBezTo>
                <a:cubicBezTo>
                  <a:pt x="153085" y="54918"/>
                  <a:pt x="171450" y="75486"/>
                  <a:pt x="171450" y="100013"/>
                </a:cubicBezTo>
                <a:cubicBezTo>
                  <a:pt x="171450" y="111800"/>
                  <a:pt x="167194" y="122694"/>
                  <a:pt x="160020" y="131445"/>
                </a:cubicBezTo>
                <a:lnTo>
                  <a:pt x="170617" y="151448"/>
                </a:lnTo>
                <a:cubicBezTo>
                  <a:pt x="172075" y="154216"/>
                  <a:pt x="171569" y="157609"/>
                  <a:pt x="169366" y="159841"/>
                </a:cubicBezTo>
                <a:cubicBezTo>
                  <a:pt x="167164" y="162074"/>
                  <a:pt x="163741" y="162580"/>
                  <a:pt x="160973" y="161092"/>
                </a:cubicBezTo>
                <a:lnTo>
                  <a:pt x="136684" y="148233"/>
                </a:lnTo>
                <a:cubicBezTo>
                  <a:pt x="129808" y="150912"/>
                  <a:pt x="122247" y="152400"/>
                  <a:pt x="114300" y="1524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7010400" y="3486150"/>
            <a:ext cx="1466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Discuții structurate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010400" y="3714750"/>
            <a:ext cx="1457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Despre temele poveștii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400800" y="4095750"/>
            <a:ext cx="5200650" cy="647700"/>
          </a:xfrm>
          <a:custGeom>
            <a:avLst/>
            <a:gdLst/>
            <a:ahLst/>
            <a:cxnLst/>
            <a:rect l="l" t="t" r="r" b="b"/>
            <a:pathLst>
              <a:path w="5200650" h="647700">
                <a:moveTo>
                  <a:pt x="114300" y="0"/>
                </a:moveTo>
                <a:lnTo>
                  <a:pt x="5086350" y="0"/>
                </a:lnTo>
                <a:cubicBezTo>
                  <a:pt x="5149476" y="0"/>
                  <a:pt x="5200650" y="51174"/>
                  <a:pt x="5200650" y="114300"/>
                </a:cubicBezTo>
                <a:lnTo>
                  <a:pt x="5200650" y="533400"/>
                </a:lnTo>
                <a:cubicBezTo>
                  <a:pt x="5200650" y="596526"/>
                  <a:pt x="5149476" y="647700"/>
                  <a:pt x="5086350" y="647700"/>
                </a:cubicBezTo>
                <a:lnTo>
                  <a:pt x="114300" y="647700"/>
                </a:lnTo>
                <a:cubicBezTo>
                  <a:pt x="51216" y="647700"/>
                  <a:pt x="0" y="596484"/>
                  <a:pt x="0" y="5334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5" name="Shape 43"/>
          <p:cNvSpPr/>
          <p:nvPr/>
        </p:nvSpPr>
        <p:spPr>
          <a:xfrm>
            <a:off x="6515100" y="421005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14300" y="0"/>
                </a:moveTo>
                <a:lnTo>
                  <a:pt x="266700" y="0"/>
                </a:lnTo>
                <a:cubicBezTo>
                  <a:pt x="329784" y="0"/>
                  <a:pt x="381000" y="51216"/>
                  <a:pt x="381000" y="114300"/>
                </a:cubicBezTo>
                <a:lnTo>
                  <a:pt x="381000" y="266700"/>
                </a:lnTo>
                <a:cubicBezTo>
                  <a:pt x="381000" y="329784"/>
                  <a:pt x="329784" y="381000"/>
                  <a:pt x="266700" y="381000"/>
                </a:cubicBezTo>
                <a:lnTo>
                  <a:pt x="114300" y="381000"/>
                </a:lnTo>
                <a:cubicBezTo>
                  <a:pt x="51216" y="381000"/>
                  <a:pt x="0" y="329784"/>
                  <a:pt x="0" y="266700"/>
                </a:cubicBezTo>
                <a:lnTo>
                  <a:pt x="0" y="114300"/>
                </a:lnTo>
                <a:cubicBezTo>
                  <a:pt x="0" y="51216"/>
                  <a:pt x="51216" y="0"/>
                  <a:pt x="11430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6" name="Shape 44"/>
          <p:cNvSpPr/>
          <p:nvPr/>
        </p:nvSpPr>
        <p:spPr>
          <a:xfrm>
            <a:off x="6629400" y="432435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82689" y="2560"/>
                </a:moveTo>
                <a:cubicBezTo>
                  <a:pt x="79028" y="-833"/>
                  <a:pt x="73372" y="-833"/>
                  <a:pt x="69741" y="2560"/>
                </a:cubicBezTo>
                <a:lnTo>
                  <a:pt x="3066" y="64472"/>
                </a:lnTo>
                <a:cubicBezTo>
                  <a:pt x="208" y="67151"/>
                  <a:pt x="-744" y="71289"/>
                  <a:pt x="685" y="74920"/>
                </a:cubicBezTo>
                <a:cubicBezTo>
                  <a:pt x="2113" y="78551"/>
                  <a:pt x="5596" y="80962"/>
                  <a:pt x="9525" y="80962"/>
                </a:cubicBezTo>
                <a:lnTo>
                  <a:pt x="14288" y="80962"/>
                </a:lnTo>
                <a:lnTo>
                  <a:pt x="14288" y="133350"/>
                </a:lnTo>
                <a:cubicBezTo>
                  <a:pt x="14288" y="143857"/>
                  <a:pt x="22830" y="152400"/>
                  <a:pt x="33338" y="152400"/>
                </a:cubicBezTo>
                <a:lnTo>
                  <a:pt x="119062" y="152400"/>
                </a:lnTo>
                <a:cubicBezTo>
                  <a:pt x="129570" y="152400"/>
                  <a:pt x="138113" y="143857"/>
                  <a:pt x="138113" y="133350"/>
                </a:cubicBezTo>
                <a:lnTo>
                  <a:pt x="138113" y="80962"/>
                </a:lnTo>
                <a:lnTo>
                  <a:pt x="142875" y="80962"/>
                </a:lnTo>
                <a:cubicBezTo>
                  <a:pt x="146804" y="80962"/>
                  <a:pt x="150316" y="78551"/>
                  <a:pt x="151745" y="74920"/>
                </a:cubicBezTo>
                <a:cubicBezTo>
                  <a:pt x="153174" y="71289"/>
                  <a:pt x="152221" y="67121"/>
                  <a:pt x="149364" y="64472"/>
                </a:cubicBezTo>
                <a:lnTo>
                  <a:pt x="82689" y="2560"/>
                </a:lnTo>
                <a:close/>
                <a:moveTo>
                  <a:pt x="71438" y="95250"/>
                </a:moveTo>
                <a:lnTo>
                  <a:pt x="80962" y="95250"/>
                </a:lnTo>
                <a:cubicBezTo>
                  <a:pt x="88850" y="95250"/>
                  <a:pt x="95250" y="101650"/>
                  <a:pt x="95250" y="109537"/>
                </a:cubicBezTo>
                <a:lnTo>
                  <a:pt x="95250" y="138113"/>
                </a:lnTo>
                <a:lnTo>
                  <a:pt x="57150" y="138113"/>
                </a:lnTo>
                <a:lnTo>
                  <a:pt x="57150" y="109537"/>
                </a:lnTo>
                <a:cubicBezTo>
                  <a:pt x="57150" y="101650"/>
                  <a:pt x="63550" y="95250"/>
                  <a:pt x="71438" y="952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7010400" y="4210050"/>
            <a:ext cx="1247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Activitate acasă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010400" y="4438650"/>
            <a:ext cx="123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Împreună cu părinții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191250" y="5943600"/>
            <a:ext cx="5619750" cy="533400"/>
          </a:xfrm>
          <a:custGeom>
            <a:avLst/>
            <a:gdLst/>
            <a:ahLst/>
            <a:cxnLst/>
            <a:rect l="l" t="t" r="r" b="b"/>
            <a:pathLst>
              <a:path w="5619750" h="533400">
                <a:moveTo>
                  <a:pt x="152398" y="0"/>
                </a:moveTo>
                <a:lnTo>
                  <a:pt x="5467352" y="0"/>
                </a:lnTo>
                <a:cubicBezTo>
                  <a:pt x="5551463" y="0"/>
                  <a:pt x="5619750" y="68287"/>
                  <a:pt x="5619750" y="152398"/>
                </a:cubicBezTo>
                <a:lnTo>
                  <a:pt x="5619750" y="381002"/>
                </a:lnTo>
                <a:cubicBezTo>
                  <a:pt x="5619750" y="465113"/>
                  <a:pt x="5551463" y="533400"/>
                  <a:pt x="5467352" y="533400"/>
                </a:cubicBezTo>
                <a:lnTo>
                  <a:pt x="152398" y="533400"/>
                </a:lnTo>
                <a:cubicBezTo>
                  <a:pt x="68287" y="533400"/>
                  <a:pt x="0" y="465113"/>
                  <a:pt x="0" y="381002"/>
                </a:cubicBezTo>
                <a:lnTo>
                  <a:pt x="0" y="152398"/>
                </a:lnTo>
                <a:cubicBezTo>
                  <a:pt x="0" y="68287"/>
                  <a:pt x="68287" y="0"/>
                  <a:pt x="152398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357938" y="6096000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87300" y="42863"/>
                </a:moveTo>
                <a:cubicBezTo>
                  <a:pt x="179889" y="42863"/>
                  <a:pt x="172700" y="44872"/>
                  <a:pt x="166405" y="48533"/>
                </a:cubicBezTo>
                <a:cubicBezTo>
                  <a:pt x="159350" y="41389"/>
                  <a:pt x="151135" y="35406"/>
                  <a:pt x="142071" y="30897"/>
                </a:cubicBezTo>
                <a:cubicBezTo>
                  <a:pt x="154662" y="20181"/>
                  <a:pt x="170691" y="14288"/>
                  <a:pt x="187300" y="14288"/>
                </a:cubicBezTo>
                <a:cubicBezTo>
                  <a:pt x="225876" y="14288"/>
                  <a:pt x="257175" y="45541"/>
                  <a:pt x="257175" y="84162"/>
                </a:cubicBezTo>
                <a:cubicBezTo>
                  <a:pt x="257175" y="102691"/>
                  <a:pt x="249808" y="120461"/>
                  <a:pt x="236726" y="133543"/>
                </a:cubicBezTo>
                <a:lnTo>
                  <a:pt x="204981" y="165289"/>
                </a:lnTo>
                <a:cubicBezTo>
                  <a:pt x="191899" y="178371"/>
                  <a:pt x="174129" y="185738"/>
                  <a:pt x="155600" y="185738"/>
                </a:cubicBezTo>
                <a:cubicBezTo>
                  <a:pt x="117024" y="185738"/>
                  <a:pt x="85725" y="154484"/>
                  <a:pt x="85725" y="115863"/>
                </a:cubicBezTo>
                <a:cubicBezTo>
                  <a:pt x="85725" y="115193"/>
                  <a:pt x="85725" y="114523"/>
                  <a:pt x="85770" y="113854"/>
                </a:cubicBezTo>
                <a:cubicBezTo>
                  <a:pt x="85993" y="105951"/>
                  <a:pt x="92556" y="99745"/>
                  <a:pt x="100459" y="99968"/>
                </a:cubicBezTo>
                <a:cubicBezTo>
                  <a:pt x="108362" y="100191"/>
                  <a:pt x="114568" y="106754"/>
                  <a:pt x="114345" y="114657"/>
                </a:cubicBezTo>
                <a:cubicBezTo>
                  <a:pt x="114345" y="115059"/>
                  <a:pt x="114345" y="115461"/>
                  <a:pt x="114345" y="115818"/>
                </a:cubicBezTo>
                <a:cubicBezTo>
                  <a:pt x="114345" y="138633"/>
                  <a:pt x="132829" y="157118"/>
                  <a:pt x="155644" y="157118"/>
                </a:cubicBezTo>
                <a:cubicBezTo>
                  <a:pt x="166583" y="157118"/>
                  <a:pt x="177076" y="152787"/>
                  <a:pt x="184845" y="145018"/>
                </a:cubicBezTo>
                <a:lnTo>
                  <a:pt x="216590" y="113273"/>
                </a:lnTo>
                <a:cubicBezTo>
                  <a:pt x="224314" y="105549"/>
                  <a:pt x="228689" y="95012"/>
                  <a:pt x="228689" y="84073"/>
                </a:cubicBezTo>
                <a:cubicBezTo>
                  <a:pt x="228689" y="61258"/>
                  <a:pt x="210205" y="42773"/>
                  <a:pt x="187389" y="42773"/>
                </a:cubicBezTo>
                <a:close/>
                <a:moveTo>
                  <a:pt x="122873" y="77376"/>
                </a:moveTo>
                <a:cubicBezTo>
                  <a:pt x="122024" y="77019"/>
                  <a:pt x="121176" y="76527"/>
                  <a:pt x="120417" y="75992"/>
                </a:cubicBezTo>
                <a:cubicBezTo>
                  <a:pt x="114791" y="73089"/>
                  <a:pt x="108362" y="71438"/>
                  <a:pt x="101620" y="71438"/>
                </a:cubicBezTo>
                <a:cubicBezTo>
                  <a:pt x="90681" y="71438"/>
                  <a:pt x="80189" y="75768"/>
                  <a:pt x="72420" y="83537"/>
                </a:cubicBezTo>
                <a:lnTo>
                  <a:pt x="40675" y="115282"/>
                </a:lnTo>
                <a:cubicBezTo>
                  <a:pt x="32951" y="123006"/>
                  <a:pt x="28575" y="133543"/>
                  <a:pt x="28575" y="144482"/>
                </a:cubicBezTo>
                <a:cubicBezTo>
                  <a:pt x="28575" y="167298"/>
                  <a:pt x="47059" y="185782"/>
                  <a:pt x="69875" y="185782"/>
                </a:cubicBezTo>
                <a:cubicBezTo>
                  <a:pt x="77242" y="185782"/>
                  <a:pt x="84430" y="183818"/>
                  <a:pt x="90726" y="180156"/>
                </a:cubicBezTo>
                <a:cubicBezTo>
                  <a:pt x="97780" y="187300"/>
                  <a:pt x="105995" y="193283"/>
                  <a:pt x="115104" y="197793"/>
                </a:cubicBezTo>
                <a:cubicBezTo>
                  <a:pt x="102513" y="208464"/>
                  <a:pt x="86529" y="214402"/>
                  <a:pt x="69875" y="214402"/>
                </a:cubicBezTo>
                <a:cubicBezTo>
                  <a:pt x="31299" y="214402"/>
                  <a:pt x="0" y="183148"/>
                  <a:pt x="0" y="144527"/>
                </a:cubicBezTo>
                <a:cubicBezTo>
                  <a:pt x="0" y="125998"/>
                  <a:pt x="7367" y="108228"/>
                  <a:pt x="20449" y="95146"/>
                </a:cubicBezTo>
                <a:lnTo>
                  <a:pt x="52194" y="63401"/>
                </a:lnTo>
                <a:cubicBezTo>
                  <a:pt x="65276" y="50319"/>
                  <a:pt x="83046" y="42952"/>
                  <a:pt x="101575" y="42952"/>
                </a:cubicBezTo>
                <a:cubicBezTo>
                  <a:pt x="140241" y="42952"/>
                  <a:pt x="171450" y="74474"/>
                  <a:pt x="171450" y="113005"/>
                </a:cubicBezTo>
                <a:cubicBezTo>
                  <a:pt x="171450" y="113586"/>
                  <a:pt x="171450" y="114166"/>
                  <a:pt x="171450" y="114746"/>
                </a:cubicBezTo>
                <a:cubicBezTo>
                  <a:pt x="171271" y="122649"/>
                  <a:pt x="164708" y="128855"/>
                  <a:pt x="156805" y="128677"/>
                </a:cubicBezTo>
                <a:cubicBezTo>
                  <a:pt x="148903" y="128498"/>
                  <a:pt x="142696" y="121935"/>
                  <a:pt x="142875" y="114032"/>
                </a:cubicBezTo>
                <a:cubicBezTo>
                  <a:pt x="142875" y="113675"/>
                  <a:pt x="142875" y="113362"/>
                  <a:pt x="142875" y="113005"/>
                </a:cubicBezTo>
                <a:cubicBezTo>
                  <a:pt x="142875" y="97959"/>
                  <a:pt x="134838" y="84743"/>
                  <a:pt x="122873" y="77465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1" name="Text 49"/>
          <p:cNvSpPr/>
          <p:nvPr/>
        </p:nvSpPr>
        <p:spPr>
          <a:xfrm>
            <a:off x="6743700" y="6096000"/>
            <a:ext cx="3581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Accesează:</a:t>
            </a:r>
            <a:r>
              <a:rPr lang="en-US" sz="12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heyzine.com/flip-book/579c10ef5c.html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810750" y="-1190625"/>
            <a:ext cx="3571875" cy="3571875"/>
          </a:xfrm>
          <a:custGeom>
            <a:avLst/>
            <a:gdLst/>
            <a:ahLst/>
            <a:cxnLst/>
            <a:rect l="l" t="t" r="r" b="b"/>
            <a:pathLst>
              <a:path w="3571875" h="3571875">
                <a:moveTo>
                  <a:pt x="1785938" y="0"/>
                </a:moveTo>
                <a:lnTo>
                  <a:pt x="1785938" y="0"/>
                </a:lnTo>
                <a:cubicBezTo>
                  <a:pt x="2771623" y="0"/>
                  <a:pt x="3571875" y="800252"/>
                  <a:pt x="3571875" y="1785938"/>
                </a:cubicBezTo>
                <a:lnTo>
                  <a:pt x="3571875" y="1785938"/>
                </a:lnTo>
                <a:cubicBezTo>
                  <a:pt x="3571875" y="2771623"/>
                  <a:pt x="2771623" y="3571875"/>
                  <a:pt x="1785938" y="3571875"/>
                </a:cubicBezTo>
                <a:lnTo>
                  <a:pt x="1785938" y="3571875"/>
                </a:lnTo>
                <a:cubicBezTo>
                  <a:pt x="800252" y="3571875"/>
                  <a:pt x="0" y="2771623"/>
                  <a:pt x="0" y="1785938"/>
                </a:cubicBezTo>
                <a:lnTo>
                  <a:pt x="0" y="1785938"/>
                </a:lnTo>
                <a:cubicBezTo>
                  <a:pt x="0" y="800252"/>
                  <a:pt x="800252" y="0"/>
                  <a:pt x="1785937" y="0"/>
                </a:cubicBezTo>
                <a:close/>
              </a:path>
            </a:pathLst>
          </a:custGeom>
          <a:solidFill>
            <a:srgbClr val="FFD3B6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190625" y="4476750"/>
            <a:ext cx="3571875" cy="3571875"/>
          </a:xfrm>
          <a:custGeom>
            <a:avLst/>
            <a:gdLst/>
            <a:ahLst/>
            <a:cxnLst/>
            <a:rect l="l" t="t" r="r" b="b"/>
            <a:pathLst>
              <a:path w="3571875" h="3571875">
                <a:moveTo>
                  <a:pt x="1785938" y="0"/>
                </a:moveTo>
                <a:lnTo>
                  <a:pt x="1785938" y="0"/>
                </a:lnTo>
                <a:cubicBezTo>
                  <a:pt x="2771623" y="0"/>
                  <a:pt x="3571875" y="800252"/>
                  <a:pt x="3571875" y="1785938"/>
                </a:cubicBezTo>
                <a:lnTo>
                  <a:pt x="3571875" y="1785938"/>
                </a:lnTo>
                <a:cubicBezTo>
                  <a:pt x="3571875" y="2771623"/>
                  <a:pt x="2771623" y="3571875"/>
                  <a:pt x="1785938" y="3571875"/>
                </a:cubicBezTo>
                <a:lnTo>
                  <a:pt x="1785938" y="3571875"/>
                </a:lnTo>
                <a:cubicBezTo>
                  <a:pt x="800252" y="3571875"/>
                  <a:pt x="0" y="2771623"/>
                  <a:pt x="0" y="1785938"/>
                </a:cubicBezTo>
                <a:lnTo>
                  <a:pt x="0" y="1785938"/>
                </a:lnTo>
                <a:cubicBezTo>
                  <a:pt x="0" y="800252"/>
                  <a:pt x="800252" y="0"/>
                  <a:pt x="1785937" y="0"/>
                </a:cubicBezTo>
                <a:close/>
              </a:path>
            </a:pathLst>
          </a:custGeom>
          <a:solidFill>
            <a:srgbClr val="A8D8EA">
              <a:alpha val="6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17500" y="38893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26999" y="0"/>
                </a:moveTo>
                <a:lnTo>
                  <a:pt x="254001" y="0"/>
                </a:lnTo>
                <a:cubicBezTo>
                  <a:pt x="324094" y="0"/>
                  <a:pt x="381000" y="56906"/>
                  <a:pt x="381000" y="126999"/>
                </a:cubicBezTo>
                <a:lnTo>
                  <a:pt x="381000" y="254001"/>
                </a:lnTo>
                <a:cubicBezTo>
                  <a:pt x="381000" y="324094"/>
                  <a:pt x="324094" y="381000"/>
                  <a:pt x="254001" y="381000"/>
                </a:cubicBezTo>
                <a:lnTo>
                  <a:pt x="126999" y="381000"/>
                </a:lnTo>
                <a:cubicBezTo>
                  <a:pt x="56906" y="381000"/>
                  <a:pt x="0" y="324094"/>
                  <a:pt x="0" y="254001"/>
                </a:cubicBezTo>
                <a:lnTo>
                  <a:pt x="0" y="126999"/>
                </a:lnTo>
                <a:cubicBezTo>
                  <a:pt x="0" y="56906"/>
                  <a:pt x="56906" y="0"/>
                  <a:pt x="126999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" name="Shape 3"/>
          <p:cNvSpPr/>
          <p:nvPr/>
        </p:nvSpPr>
        <p:spPr>
          <a:xfrm>
            <a:off x="408781" y="500063"/>
            <a:ext cx="198438" cy="158750"/>
          </a:xfrm>
          <a:custGeom>
            <a:avLst/>
            <a:gdLst/>
            <a:ahLst/>
            <a:cxnLst/>
            <a:rect l="l" t="t" r="r" b="b"/>
            <a:pathLst>
              <a:path w="198438" h="158750">
                <a:moveTo>
                  <a:pt x="39688" y="29766"/>
                </a:moveTo>
                <a:cubicBezTo>
                  <a:pt x="39688" y="18821"/>
                  <a:pt x="48586" y="9922"/>
                  <a:pt x="59531" y="9922"/>
                </a:cubicBezTo>
                <a:lnTo>
                  <a:pt x="168672" y="9922"/>
                </a:lnTo>
                <a:cubicBezTo>
                  <a:pt x="179617" y="9922"/>
                  <a:pt x="188516" y="18821"/>
                  <a:pt x="188516" y="29766"/>
                </a:cubicBezTo>
                <a:lnTo>
                  <a:pt x="188516" y="104180"/>
                </a:lnTo>
                <a:lnTo>
                  <a:pt x="158750" y="104180"/>
                </a:lnTo>
                <a:lnTo>
                  <a:pt x="158750" y="99219"/>
                </a:lnTo>
                <a:cubicBezTo>
                  <a:pt x="158750" y="93731"/>
                  <a:pt x="154316" y="89297"/>
                  <a:pt x="148828" y="89297"/>
                </a:cubicBezTo>
                <a:lnTo>
                  <a:pt x="128984" y="89297"/>
                </a:lnTo>
                <a:cubicBezTo>
                  <a:pt x="123496" y="89297"/>
                  <a:pt x="119062" y="93731"/>
                  <a:pt x="119062" y="99219"/>
                </a:cubicBezTo>
                <a:lnTo>
                  <a:pt x="119062" y="104180"/>
                </a:lnTo>
                <a:lnTo>
                  <a:pt x="79034" y="104180"/>
                </a:lnTo>
                <a:cubicBezTo>
                  <a:pt x="82414" y="98351"/>
                  <a:pt x="84336" y="91560"/>
                  <a:pt x="84336" y="84336"/>
                </a:cubicBezTo>
                <a:cubicBezTo>
                  <a:pt x="84336" y="62415"/>
                  <a:pt x="66570" y="44648"/>
                  <a:pt x="44648" y="44648"/>
                </a:cubicBezTo>
                <a:cubicBezTo>
                  <a:pt x="42974" y="44648"/>
                  <a:pt x="41300" y="44741"/>
                  <a:pt x="39688" y="44958"/>
                </a:cubicBezTo>
                <a:lnTo>
                  <a:pt x="39688" y="29766"/>
                </a:lnTo>
                <a:close/>
                <a:moveTo>
                  <a:pt x="103250" y="138906"/>
                </a:moveTo>
                <a:cubicBezTo>
                  <a:pt x="101668" y="131403"/>
                  <a:pt x="98196" y="124613"/>
                  <a:pt x="93297" y="119062"/>
                </a:cubicBezTo>
                <a:lnTo>
                  <a:pt x="188516" y="119062"/>
                </a:lnTo>
                <a:cubicBezTo>
                  <a:pt x="188516" y="130008"/>
                  <a:pt x="179617" y="138906"/>
                  <a:pt x="168672" y="138906"/>
                </a:cubicBezTo>
                <a:lnTo>
                  <a:pt x="103250" y="138906"/>
                </a:lnTo>
                <a:close/>
                <a:moveTo>
                  <a:pt x="19844" y="84336"/>
                </a:moveTo>
                <a:cubicBezTo>
                  <a:pt x="19844" y="70646"/>
                  <a:pt x="30958" y="59531"/>
                  <a:pt x="44648" y="59531"/>
                </a:cubicBezTo>
                <a:cubicBezTo>
                  <a:pt x="58339" y="59531"/>
                  <a:pt x="69453" y="70646"/>
                  <a:pt x="69453" y="84336"/>
                </a:cubicBezTo>
                <a:cubicBezTo>
                  <a:pt x="69453" y="98026"/>
                  <a:pt x="58339" y="109141"/>
                  <a:pt x="44648" y="109141"/>
                </a:cubicBezTo>
                <a:cubicBezTo>
                  <a:pt x="30958" y="109141"/>
                  <a:pt x="19844" y="98026"/>
                  <a:pt x="19844" y="84336"/>
                </a:cubicBezTo>
                <a:close/>
                <a:moveTo>
                  <a:pt x="0" y="148828"/>
                </a:moveTo>
                <a:cubicBezTo>
                  <a:pt x="0" y="132395"/>
                  <a:pt x="13333" y="119062"/>
                  <a:pt x="29766" y="119062"/>
                </a:cubicBezTo>
                <a:lnTo>
                  <a:pt x="59531" y="119062"/>
                </a:lnTo>
                <a:cubicBezTo>
                  <a:pt x="75964" y="119062"/>
                  <a:pt x="89297" y="132395"/>
                  <a:pt x="89297" y="148828"/>
                </a:cubicBezTo>
                <a:cubicBezTo>
                  <a:pt x="89297" y="154316"/>
                  <a:pt x="84863" y="158750"/>
                  <a:pt x="79375" y="158750"/>
                </a:cubicBezTo>
                <a:lnTo>
                  <a:pt x="9922" y="158750"/>
                </a:lnTo>
                <a:cubicBezTo>
                  <a:pt x="4434" y="158750"/>
                  <a:pt x="0" y="154316"/>
                  <a:pt x="0" y="14882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825500" y="317500"/>
            <a:ext cx="27384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875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Recomandări metodice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5500" y="619125"/>
            <a:ext cx="2690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Pentru utilizarea RED-urilor în grădiniță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33375" y="904875"/>
            <a:ext cx="5715000" cy="2587625"/>
          </a:xfrm>
          <a:custGeom>
            <a:avLst/>
            <a:gdLst/>
            <a:ahLst/>
            <a:cxnLst/>
            <a:rect l="l" t="t" r="r" b="b"/>
            <a:pathLst>
              <a:path w="5715000" h="2587625">
                <a:moveTo>
                  <a:pt x="31750" y="0"/>
                </a:moveTo>
                <a:lnTo>
                  <a:pt x="5587999" y="0"/>
                </a:lnTo>
                <a:cubicBezTo>
                  <a:pt x="5658140" y="0"/>
                  <a:pt x="5715000" y="56860"/>
                  <a:pt x="5715000" y="127001"/>
                </a:cubicBezTo>
                <a:lnTo>
                  <a:pt x="5715000" y="2460624"/>
                </a:lnTo>
                <a:cubicBezTo>
                  <a:pt x="5715000" y="2530765"/>
                  <a:pt x="5658140" y="2587625"/>
                  <a:pt x="5587999" y="2587625"/>
                </a:cubicBezTo>
                <a:lnTo>
                  <a:pt x="31750" y="2587625"/>
                </a:lnTo>
                <a:cubicBezTo>
                  <a:pt x="14227" y="2587625"/>
                  <a:pt x="0" y="2573398"/>
                  <a:pt x="0" y="2555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33375" y="904875"/>
            <a:ext cx="31750" cy="2587625"/>
          </a:xfrm>
          <a:custGeom>
            <a:avLst/>
            <a:gdLst/>
            <a:ahLst/>
            <a:cxnLst/>
            <a:rect l="l" t="t" r="r" b="b"/>
            <a:pathLst>
              <a:path w="31750" h="2587625">
                <a:moveTo>
                  <a:pt x="31750" y="0"/>
                </a:moveTo>
                <a:lnTo>
                  <a:pt x="31750" y="0"/>
                </a:lnTo>
                <a:lnTo>
                  <a:pt x="31750" y="2587625"/>
                </a:lnTo>
                <a:lnTo>
                  <a:pt x="31750" y="2587625"/>
                </a:lnTo>
                <a:cubicBezTo>
                  <a:pt x="14227" y="2587625"/>
                  <a:pt x="0" y="2573398"/>
                  <a:pt x="0" y="2555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0" name="Shape 8"/>
          <p:cNvSpPr/>
          <p:nvPr/>
        </p:nvSpPr>
        <p:spPr>
          <a:xfrm>
            <a:off x="444500" y="100012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1" name="Shape 9"/>
          <p:cNvSpPr/>
          <p:nvPr/>
        </p:nvSpPr>
        <p:spPr>
          <a:xfrm>
            <a:off x="533797" y="10874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62508" y="0"/>
                </a:moveTo>
                <a:cubicBezTo>
                  <a:pt x="72358" y="0"/>
                  <a:pt x="80367" y="6000"/>
                  <a:pt x="80367" y="13395"/>
                </a:cubicBezTo>
                <a:cubicBezTo>
                  <a:pt x="80367" y="16297"/>
                  <a:pt x="79139" y="18976"/>
                  <a:pt x="77019" y="21180"/>
                </a:cubicBezTo>
                <a:cubicBezTo>
                  <a:pt x="75177" y="23106"/>
                  <a:pt x="73670" y="25450"/>
                  <a:pt x="73670" y="28129"/>
                </a:cubicBezTo>
                <a:cubicBezTo>
                  <a:pt x="73670" y="32314"/>
                  <a:pt x="77074" y="35719"/>
                  <a:pt x="81260" y="35719"/>
                </a:cubicBezTo>
                <a:lnTo>
                  <a:pt x="93762" y="35719"/>
                </a:lnTo>
                <a:cubicBezTo>
                  <a:pt x="101157" y="35719"/>
                  <a:pt x="107156" y="41718"/>
                  <a:pt x="107156" y="49113"/>
                </a:cubicBezTo>
                <a:lnTo>
                  <a:pt x="107156" y="61615"/>
                </a:lnTo>
                <a:cubicBezTo>
                  <a:pt x="107156" y="65801"/>
                  <a:pt x="110561" y="69205"/>
                  <a:pt x="114746" y="69205"/>
                </a:cubicBezTo>
                <a:cubicBezTo>
                  <a:pt x="117397" y="69205"/>
                  <a:pt x="119769" y="67698"/>
                  <a:pt x="121695" y="65856"/>
                </a:cubicBezTo>
                <a:cubicBezTo>
                  <a:pt x="123899" y="63764"/>
                  <a:pt x="126578" y="62508"/>
                  <a:pt x="129480" y="62508"/>
                </a:cubicBezTo>
                <a:cubicBezTo>
                  <a:pt x="136875" y="62508"/>
                  <a:pt x="142875" y="70517"/>
                  <a:pt x="142875" y="80367"/>
                </a:cubicBezTo>
                <a:cubicBezTo>
                  <a:pt x="142875" y="90218"/>
                  <a:pt x="136875" y="98227"/>
                  <a:pt x="129480" y="98227"/>
                </a:cubicBezTo>
                <a:cubicBezTo>
                  <a:pt x="126578" y="98227"/>
                  <a:pt x="123872" y="96999"/>
                  <a:pt x="121695" y="94878"/>
                </a:cubicBezTo>
                <a:cubicBezTo>
                  <a:pt x="119769" y="93036"/>
                  <a:pt x="117425" y="91529"/>
                  <a:pt x="114746" y="91529"/>
                </a:cubicBezTo>
                <a:cubicBezTo>
                  <a:pt x="110561" y="91529"/>
                  <a:pt x="107156" y="94934"/>
                  <a:pt x="107156" y="99120"/>
                </a:cubicBezTo>
                <a:lnTo>
                  <a:pt x="107156" y="129480"/>
                </a:lnTo>
                <a:cubicBezTo>
                  <a:pt x="107156" y="136875"/>
                  <a:pt x="101157" y="142875"/>
                  <a:pt x="93762" y="142875"/>
                </a:cubicBezTo>
                <a:lnTo>
                  <a:pt x="77912" y="142875"/>
                </a:lnTo>
                <a:cubicBezTo>
                  <a:pt x="74340" y="142875"/>
                  <a:pt x="71438" y="139973"/>
                  <a:pt x="71438" y="136401"/>
                </a:cubicBezTo>
                <a:cubicBezTo>
                  <a:pt x="71438" y="133834"/>
                  <a:pt x="73056" y="131573"/>
                  <a:pt x="75121" y="130039"/>
                </a:cubicBezTo>
                <a:cubicBezTo>
                  <a:pt x="78358" y="127611"/>
                  <a:pt x="80367" y="124262"/>
                  <a:pt x="80367" y="120551"/>
                </a:cubicBezTo>
                <a:cubicBezTo>
                  <a:pt x="80367" y="113156"/>
                  <a:pt x="72358" y="107156"/>
                  <a:pt x="62508" y="107156"/>
                </a:cubicBezTo>
                <a:cubicBezTo>
                  <a:pt x="52657" y="107156"/>
                  <a:pt x="44648" y="113156"/>
                  <a:pt x="44648" y="120551"/>
                </a:cubicBezTo>
                <a:cubicBezTo>
                  <a:pt x="44648" y="124262"/>
                  <a:pt x="46658" y="127611"/>
                  <a:pt x="49895" y="130039"/>
                </a:cubicBezTo>
                <a:cubicBezTo>
                  <a:pt x="51960" y="131573"/>
                  <a:pt x="53578" y="133806"/>
                  <a:pt x="53578" y="136401"/>
                </a:cubicBezTo>
                <a:cubicBezTo>
                  <a:pt x="53578" y="139973"/>
                  <a:pt x="50676" y="142875"/>
                  <a:pt x="47104" y="142875"/>
                </a:cubicBezTo>
                <a:lnTo>
                  <a:pt x="13395" y="142875"/>
                </a:lnTo>
                <a:cubicBezTo>
                  <a:pt x="6000" y="142875"/>
                  <a:pt x="0" y="136875"/>
                  <a:pt x="0" y="129480"/>
                </a:cubicBezTo>
                <a:lnTo>
                  <a:pt x="0" y="95771"/>
                </a:lnTo>
                <a:cubicBezTo>
                  <a:pt x="0" y="92199"/>
                  <a:pt x="2902" y="89297"/>
                  <a:pt x="6474" y="89297"/>
                </a:cubicBezTo>
                <a:cubicBezTo>
                  <a:pt x="9041" y="89297"/>
                  <a:pt x="11302" y="90915"/>
                  <a:pt x="12836" y="92980"/>
                </a:cubicBezTo>
                <a:cubicBezTo>
                  <a:pt x="15264" y="96217"/>
                  <a:pt x="18613" y="98227"/>
                  <a:pt x="22324" y="98227"/>
                </a:cubicBezTo>
                <a:cubicBezTo>
                  <a:pt x="29719" y="98227"/>
                  <a:pt x="35719" y="90218"/>
                  <a:pt x="35719" y="80367"/>
                </a:cubicBezTo>
                <a:cubicBezTo>
                  <a:pt x="35719" y="70517"/>
                  <a:pt x="29719" y="62508"/>
                  <a:pt x="22324" y="62508"/>
                </a:cubicBezTo>
                <a:cubicBezTo>
                  <a:pt x="18613" y="62508"/>
                  <a:pt x="15264" y="64517"/>
                  <a:pt x="12836" y="67754"/>
                </a:cubicBezTo>
                <a:cubicBezTo>
                  <a:pt x="11302" y="69819"/>
                  <a:pt x="9069" y="71438"/>
                  <a:pt x="6474" y="71438"/>
                </a:cubicBezTo>
                <a:cubicBezTo>
                  <a:pt x="2902" y="71438"/>
                  <a:pt x="0" y="68535"/>
                  <a:pt x="0" y="64963"/>
                </a:cubicBezTo>
                <a:lnTo>
                  <a:pt x="0" y="49113"/>
                </a:lnTo>
                <a:cubicBezTo>
                  <a:pt x="0" y="41718"/>
                  <a:pt x="6000" y="35719"/>
                  <a:pt x="13395" y="35719"/>
                </a:cubicBezTo>
                <a:lnTo>
                  <a:pt x="43755" y="35719"/>
                </a:lnTo>
                <a:cubicBezTo>
                  <a:pt x="47941" y="35719"/>
                  <a:pt x="51346" y="32314"/>
                  <a:pt x="51346" y="28129"/>
                </a:cubicBezTo>
                <a:cubicBezTo>
                  <a:pt x="51346" y="25478"/>
                  <a:pt x="49839" y="23106"/>
                  <a:pt x="47997" y="21180"/>
                </a:cubicBezTo>
                <a:cubicBezTo>
                  <a:pt x="45904" y="18976"/>
                  <a:pt x="44648" y="16297"/>
                  <a:pt x="44648" y="13395"/>
                </a:cubicBezTo>
                <a:cubicBezTo>
                  <a:pt x="44648" y="6000"/>
                  <a:pt x="52657" y="0"/>
                  <a:pt x="62508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857250" y="1047750"/>
            <a:ext cx="21431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Integrarea în proiecte tematice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44500" y="1381125"/>
            <a:ext cx="5572125" cy="174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Incorporați RED-urile</a:t>
            </a:r>
            <a:r>
              <a:rPr lang="en-US" sz="100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în proiecte tematice mai ample pentru o învățare contextualizată.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60375" y="27940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5" name="Text 13"/>
          <p:cNvSpPr/>
          <p:nvPr/>
        </p:nvSpPr>
        <p:spPr>
          <a:xfrm>
            <a:off x="666750" y="2762250"/>
            <a:ext cx="2785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Conectați resursele cu tema săptămânii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60375" y="301625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7" name="Text 15"/>
          <p:cNvSpPr/>
          <p:nvPr/>
        </p:nvSpPr>
        <p:spPr>
          <a:xfrm>
            <a:off x="666750" y="2984500"/>
            <a:ext cx="2897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Creați punți între activități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60375" y="32385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9" name="Text 17"/>
          <p:cNvSpPr/>
          <p:nvPr/>
        </p:nvSpPr>
        <p:spPr>
          <a:xfrm>
            <a:off x="666750" y="3206750"/>
            <a:ext cx="202406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Folosiți resurse în diverse contexte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159500" y="904875"/>
            <a:ext cx="5715000" cy="2587625"/>
          </a:xfrm>
          <a:custGeom>
            <a:avLst/>
            <a:gdLst/>
            <a:ahLst/>
            <a:cxnLst/>
            <a:rect l="l" t="t" r="r" b="b"/>
            <a:pathLst>
              <a:path w="5715000" h="2587625">
                <a:moveTo>
                  <a:pt x="31750" y="0"/>
                </a:moveTo>
                <a:lnTo>
                  <a:pt x="5587999" y="0"/>
                </a:lnTo>
                <a:cubicBezTo>
                  <a:pt x="5658140" y="0"/>
                  <a:pt x="5715000" y="56860"/>
                  <a:pt x="5715000" y="127001"/>
                </a:cubicBezTo>
                <a:lnTo>
                  <a:pt x="5715000" y="2460624"/>
                </a:lnTo>
                <a:cubicBezTo>
                  <a:pt x="5715000" y="2530765"/>
                  <a:pt x="5658140" y="2587625"/>
                  <a:pt x="5587999" y="2587625"/>
                </a:cubicBezTo>
                <a:lnTo>
                  <a:pt x="31750" y="2587625"/>
                </a:lnTo>
                <a:cubicBezTo>
                  <a:pt x="14227" y="2587625"/>
                  <a:pt x="0" y="2573398"/>
                  <a:pt x="0" y="2555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159500" y="904875"/>
            <a:ext cx="31750" cy="2587625"/>
          </a:xfrm>
          <a:custGeom>
            <a:avLst/>
            <a:gdLst/>
            <a:ahLst/>
            <a:cxnLst/>
            <a:rect l="l" t="t" r="r" b="b"/>
            <a:pathLst>
              <a:path w="31750" h="2587625">
                <a:moveTo>
                  <a:pt x="31750" y="0"/>
                </a:moveTo>
                <a:lnTo>
                  <a:pt x="31750" y="0"/>
                </a:lnTo>
                <a:lnTo>
                  <a:pt x="31750" y="2587625"/>
                </a:lnTo>
                <a:lnTo>
                  <a:pt x="31750" y="2587625"/>
                </a:lnTo>
                <a:cubicBezTo>
                  <a:pt x="14227" y="2587625"/>
                  <a:pt x="0" y="2573398"/>
                  <a:pt x="0" y="2555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2" name="Shape 20"/>
          <p:cNvSpPr/>
          <p:nvPr/>
        </p:nvSpPr>
        <p:spPr>
          <a:xfrm>
            <a:off x="6270625" y="100012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3" name="Shape 21"/>
          <p:cNvSpPr/>
          <p:nvPr/>
        </p:nvSpPr>
        <p:spPr>
          <a:xfrm>
            <a:off x="6359922" y="10874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64880" y="1451"/>
                </a:moveTo>
                <a:cubicBezTo>
                  <a:pt x="69038" y="-474"/>
                  <a:pt x="73837" y="-474"/>
                  <a:pt x="77995" y="1451"/>
                </a:cubicBezTo>
                <a:lnTo>
                  <a:pt x="138996" y="29635"/>
                </a:lnTo>
                <a:cubicBezTo>
                  <a:pt x="141368" y="30724"/>
                  <a:pt x="142875" y="33096"/>
                  <a:pt x="142875" y="35719"/>
                </a:cubicBezTo>
                <a:cubicBezTo>
                  <a:pt x="142875" y="38342"/>
                  <a:pt x="141368" y="40714"/>
                  <a:pt x="138996" y="41802"/>
                </a:cubicBezTo>
                <a:lnTo>
                  <a:pt x="77995" y="69986"/>
                </a:lnTo>
                <a:cubicBezTo>
                  <a:pt x="73837" y="71912"/>
                  <a:pt x="69038" y="71912"/>
                  <a:pt x="64880" y="69986"/>
                </a:cubicBezTo>
                <a:lnTo>
                  <a:pt x="3879" y="41802"/>
                </a:lnTo>
                <a:cubicBezTo>
                  <a:pt x="1507" y="40686"/>
                  <a:pt x="0" y="38314"/>
                  <a:pt x="0" y="35719"/>
                </a:cubicBezTo>
                <a:cubicBezTo>
                  <a:pt x="0" y="33124"/>
                  <a:pt x="1507" y="30724"/>
                  <a:pt x="3879" y="29635"/>
                </a:cubicBezTo>
                <a:lnTo>
                  <a:pt x="64880" y="1451"/>
                </a:lnTo>
                <a:close/>
                <a:moveTo>
                  <a:pt x="13422" y="60945"/>
                </a:moveTo>
                <a:lnTo>
                  <a:pt x="59271" y="82125"/>
                </a:lnTo>
                <a:cubicBezTo>
                  <a:pt x="67001" y="85697"/>
                  <a:pt x="75902" y="85697"/>
                  <a:pt x="83632" y="82125"/>
                </a:cubicBezTo>
                <a:lnTo>
                  <a:pt x="129480" y="60945"/>
                </a:lnTo>
                <a:lnTo>
                  <a:pt x="138996" y="65354"/>
                </a:lnTo>
                <a:cubicBezTo>
                  <a:pt x="141368" y="66442"/>
                  <a:pt x="142875" y="68814"/>
                  <a:pt x="142875" y="71438"/>
                </a:cubicBezTo>
                <a:cubicBezTo>
                  <a:pt x="142875" y="74061"/>
                  <a:pt x="141368" y="76433"/>
                  <a:pt x="138996" y="77521"/>
                </a:cubicBezTo>
                <a:lnTo>
                  <a:pt x="77995" y="105705"/>
                </a:lnTo>
                <a:cubicBezTo>
                  <a:pt x="73837" y="107631"/>
                  <a:pt x="69038" y="107631"/>
                  <a:pt x="64880" y="105705"/>
                </a:cubicBezTo>
                <a:lnTo>
                  <a:pt x="3879" y="77521"/>
                </a:lnTo>
                <a:cubicBezTo>
                  <a:pt x="1507" y="76405"/>
                  <a:pt x="0" y="74033"/>
                  <a:pt x="0" y="71438"/>
                </a:cubicBezTo>
                <a:cubicBezTo>
                  <a:pt x="0" y="68842"/>
                  <a:pt x="1507" y="66442"/>
                  <a:pt x="3879" y="65354"/>
                </a:cubicBezTo>
                <a:lnTo>
                  <a:pt x="13395" y="60945"/>
                </a:lnTo>
                <a:close/>
                <a:moveTo>
                  <a:pt x="3879" y="101073"/>
                </a:moveTo>
                <a:lnTo>
                  <a:pt x="13395" y="96664"/>
                </a:lnTo>
                <a:lnTo>
                  <a:pt x="59243" y="117844"/>
                </a:lnTo>
                <a:cubicBezTo>
                  <a:pt x="66973" y="121416"/>
                  <a:pt x="75874" y="121416"/>
                  <a:pt x="83604" y="117844"/>
                </a:cubicBezTo>
                <a:lnTo>
                  <a:pt x="129453" y="96664"/>
                </a:lnTo>
                <a:lnTo>
                  <a:pt x="138968" y="101073"/>
                </a:lnTo>
                <a:cubicBezTo>
                  <a:pt x="141340" y="102161"/>
                  <a:pt x="142847" y="104533"/>
                  <a:pt x="142847" y="107156"/>
                </a:cubicBezTo>
                <a:cubicBezTo>
                  <a:pt x="142847" y="109779"/>
                  <a:pt x="141340" y="112151"/>
                  <a:pt x="138968" y="113240"/>
                </a:cubicBezTo>
                <a:lnTo>
                  <a:pt x="77967" y="141424"/>
                </a:lnTo>
                <a:cubicBezTo>
                  <a:pt x="73809" y="143349"/>
                  <a:pt x="69010" y="143349"/>
                  <a:pt x="64852" y="141424"/>
                </a:cubicBezTo>
                <a:lnTo>
                  <a:pt x="3879" y="113240"/>
                </a:lnTo>
                <a:cubicBezTo>
                  <a:pt x="1507" y="112123"/>
                  <a:pt x="0" y="109751"/>
                  <a:pt x="0" y="107156"/>
                </a:cubicBezTo>
                <a:cubicBezTo>
                  <a:pt x="0" y="104561"/>
                  <a:pt x="1507" y="102161"/>
                  <a:pt x="3879" y="10107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6683375" y="1047750"/>
            <a:ext cx="2008187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Adaptarea pe nivel de vârstă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270625" y="1381125"/>
            <a:ext cx="5572125" cy="174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Personalizați activitățile</a:t>
            </a:r>
            <a:r>
              <a:rPr lang="en-US" sz="100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în funcție de vârsta și dezvoltarea copiilor.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286500" y="27940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7" name="Text 25"/>
          <p:cNvSpPr/>
          <p:nvPr/>
        </p:nvSpPr>
        <p:spPr>
          <a:xfrm>
            <a:off x="6492875" y="2762250"/>
            <a:ext cx="288307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Mică (3-4 ani): Simplificați instrucțiunile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286500" y="301625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9" name="Text 27"/>
          <p:cNvSpPr/>
          <p:nvPr/>
        </p:nvSpPr>
        <p:spPr>
          <a:xfrm>
            <a:off x="6492875" y="2984500"/>
            <a:ext cx="281281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Mijlocie (4-5 ani): Adăugați provocări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286500" y="32385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1" name="Text 29"/>
          <p:cNvSpPr/>
          <p:nvPr/>
        </p:nvSpPr>
        <p:spPr>
          <a:xfrm>
            <a:off x="6502797" y="3016250"/>
            <a:ext cx="2643482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Mare (5-6 ani): Complexitate crescută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33375" y="3587750"/>
            <a:ext cx="5715000" cy="2587625"/>
          </a:xfrm>
          <a:custGeom>
            <a:avLst/>
            <a:gdLst/>
            <a:ahLst/>
            <a:cxnLst/>
            <a:rect l="l" t="t" r="r" b="b"/>
            <a:pathLst>
              <a:path w="5715000" h="2587625">
                <a:moveTo>
                  <a:pt x="31750" y="0"/>
                </a:moveTo>
                <a:lnTo>
                  <a:pt x="5587999" y="0"/>
                </a:lnTo>
                <a:cubicBezTo>
                  <a:pt x="5658140" y="0"/>
                  <a:pt x="5715000" y="56860"/>
                  <a:pt x="5715000" y="127001"/>
                </a:cubicBezTo>
                <a:lnTo>
                  <a:pt x="5715000" y="2460624"/>
                </a:lnTo>
                <a:cubicBezTo>
                  <a:pt x="5715000" y="2530765"/>
                  <a:pt x="5658140" y="2587625"/>
                  <a:pt x="5587999" y="2587625"/>
                </a:cubicBezTo>
                <a:lnTo>
                  <a:pt x="31750" y="2587625"/>
                </a:lnTo>
                <a:cubicBezTo>
                  <a:pt x="14227" y="2587625"/>
                  <a:pt x="0" y="2573398"/>
                  <a:pt x="0" y="2555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333375" y="3587750"/>
            <a:ext cx="31750" cy="2587625"/>
          </a:xfrm>
          <a:custGeom>
            <a:avLst/>
            <a:gdLst/>
            <a:ahLst/>
            <a:cxnLst/>
            <a:rect l="l" t="t" r="r" b="b"/>
            <a:pathLst>
              <a:path w="31750" h="2587625">
                <a:moveTo>
                  <a:pt x="31750" y="0"/>
                </a:moveTo>
                <a:lnTo>
                  <a:pt x="31750" y="0"/>
                </a:lnTo>
                <a:lnTo>
                  <a:pt x="31750" y="2587625"/>
                </a:lnTo>
                <a:lnTo>
                  <a:pt x="31750" y="2587625"/>
                </a:lnTo>
                <a:cubicBezTo>
                  <a:pt x="14227" y="2587625"/>
                  <a:pt x="0" y="2573398"/>
                  <a:pt x="0" y="2555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34" name="Shape 32"/>
          <p:cNvSpPr/>
          <p:nvPr/>
        </p:nvSpPr>
        <p:spPr>
          <a:xfrm>
            <a:off x="444500" y="368300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35" name="Shape 33"/>
          <p:cNvSpPr/>
          <p:nvPr/>
        </p:nvSpPr>
        <p:spPr>
          <a:xfrm>
            <a:off x="551656" y="3770313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7156" h="142875">
                <a:moveTo>
                  <a:pt x="86897" y="8930"/>
                </a:moveTo>
                <a:lnTo>
                  <a:pt x="89297" y="8930"/>
                </a:lnTo>
                <a:cubicBezTo>
                  <a:pt x="99147" y="8930"/>
                  <a:pt x="107156" y="16939"/>
                  <a:pt x="107156" y="26789"/>
                </a:cubicBezTo>
                <a:lnTo>
                  <a:pt x="107156" y="125016"/>
                </a:lnTo>
                <a:cubicBezTo>
                  <a:pt x="107156" y="134866"/>
                  <a:pt x="99147" y="142875"/>
                  <a:pt x="89297" y="142875"/>
                </a:cubicBezTo>
                <a:lnTo>
                  <a:pt x="17859" y="142875"/>
                </a:lnTo>
                <a:cubicBezTo>
                  <a:pt x="8009" y="142875"/>
                  <a:pt x="0" y="134866"/>
                  <a:pt x="0" y="125016"/>
                </a:cubicBezTo>
                <a:lnTo>
                  <a:pt x="0" y="26789"/>
                </a:lnTo>
                <a:cubicBezTo>
                  <a:pt x="0" y="16939"/>
                  <a:pt x="8009" y="8930"/>
                  <a:pt x="17859" y="8930"/>
                </a:cubicBezTo>
                <a:lnTo>
                  <a:pt x="20259" y="8930"/>
                </a:lnTo>
                <a:cubicBezTo>
                  <a:pt x="23329" y="3600"/>
                  <a:pt x="29105" y="0"/>
                  <a:pt x="35719" y="0"/>
                </a:cubicBezTo>
                <a:lnTo>
                  <a:pt x="71438" y="0"/>
                </a:lnTo>
                <a:cubicBezTo>
                  <a:pt x="78051" y="0"/>
                  <a:pt x="83827" y="3600"/>
                  <a:pt x="86897" y="8930"/>
                </a:cubicBezTo>
                <a:close/>
                <a:moveTo>
                  <a:pt x="69205" y="31254"/>
                </a:moveTo>
                <a:cubicBezTo>
                  <a:pt x="72916" y="31254"/>
                  <a:pt x="75902" y="28268"/>
                  <a:pt x="75902" y="24557"/>
                </a:cubicBezTo>
                <a:cubicBezTo>
                  <a:pt x="75902" y="20845"/>
                  <a:pt x="72916" y="17859"/>
                  <a:pt x="69205" y="17859"/>
                </a:cubicBezTo>
                <a:lnTo>
                  <a:pt x="37951" y="17859"/>
                </a:lnTo>
                <a:cubicBezTo>
                  <a:pt x="34240" y="17859"/>
                  <a:pt x="31254" y="20845"/>
                  <a:pt x="31254" y="24557"/>
                </a:cubicBezTo>
                <a:cubicBezTo>
                  <a:pt x="31254" y="28268"/>
                  <a:pt x="34240" y="31254"/>
                  <a:pt x="37951" y="31254"/>
                </a:cubicBezTo>
                <a:lnTo>
                  <a:pt x="69205" y="31254"/>
                </a:lnTo>
                <a:close/>
                <a:moveTo>
                  <a:pt x="77130" y="72749"/>
                </a:moveTo>
                <a:cubicBezTo>
                  <a:pt x="79084" y="69624"/>
                  <a:pt x="78135" y="65494"/>
                  <a:pt x="75009" y="63512"/>
                </a:cubicBezTo>
                <a:cubicBezTo>
                  <a:pt x="71884" y="61531"/>
                  <a:pt x="67754" y="62508"/>
                  <a:pt x="65773" y="65633"/>
                </a:cubicBezTo>
                <a:lnTo>
                  <a:pt x="48639" y="93064"/>
                </a:lnTo>
                <a:lnTo>
                  <a:pt x="41104" y="83018"/>
                </a:lnTo>
                <a:cubicBezTo>
                  <a:pt x="38872" y="80060"/>
                  <a:pt x="34686" y="79446"/>
                  <a:pt x="31728" y="81679"/>
                </a:cubicBezTo>
                <a:cubicBezTo>
                  <a:pt x="28770" y="83911"/>
                  <a:pt x="28156" y="88097"/>
                  <a:pt x="30389" y="91055"/>
                </a:cubicBezTo>
                <a:lnTo>
                  <a:pt x="43783" y="108914"/>
                </a:lnTo>
                <a:cubicBezTo>
                  <a:pt x="45095" y="110672"/>
                  <a:pt x="47216" y="111677"/>
                  <a:pt x="49420" y="111593"/>
                </a:cubicBezTo>
                <a:cubicBezTo>
                  <a:pt x="51625" y="111509"/>
                  <a:pt x="53634" y="110337"/>
                  <a:pt x="54806" y="108440"/>
                </a:cubicBezTo>
                <a:lnTo>
                  <a:pt x="77130" y="7272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857250" y="3730625"/>
            <a:ext cx="17303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Sugestii pentru evaluare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44500" y="4064000"/>
            <a:ext cx="5572125" cy="174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Evaluați progresul</a:t>
            </a:r>
            <a:r>
              <a:rPr lang="en-US" sz="100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copiilor prin metode diverse și adaptate vârstei.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460375" y="547687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39" name="Text 37"/>
          <p:cNvSpPr/>
          <p:nvPr/>
        </p:nvSpPr>
        <p:spPr>
          <a:xfrm>
            <a:off x="666750" y="5445125"/>
            <a:ext cx="1325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Observare sistematică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60375" y="569912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1" name="Text 39"/>
          <p:cNvSpPr/>
          <p:nvPr/>
        </p:nvSpPr>
        <p:spPr>
          <a:xfrm>
            <a:off x="666750" y="5667375"/>
            <a:ext cx="1111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Portofolii cu lucrări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460375" y="592137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3" name="Text 41"/>
          <p:cNvSpPr/>
          <p:nvPr/>
        </p:nvSpPr>
        <p:spPr>
          <a:xfrm>
            <a:off x="666750" y="5889625"/>
            <a:ext cx="1373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Discuții și autoevaluare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159500" y="3587750"/>
            <a:ext cx="5715000" cy="2587625"/>
          </a:xfrm>
          <a:custGeom>
            <a:avLst/>
            <a:gdLst/>
            <a:ahLst/>
            <a:cxnLst/>
            <a:rect l="l" t="t" r="r" b="b"/>
            <a:pathLst>
              <a:path w="5715000" h="2587625">
                <a:moveTo>
                  <a:pt x="31750" y="0"/>
                </a:moveTo>
                <a:lnTo>
                  <a:pt x="5587999" y="0"/>
                </a:lnTo>
                <a:cubicBezTo>
                  <a:pt x="5658140" y="0"/>
                  <a:pt x="5715000" y="56860"/>
                  <a:pt x="5715000" y="127001"/>
                </a:cubicBezTo>
                <a:lnTo>
                  <a:pt x="5715000" y="2460624"/>
                </a:lnTo>
                <a:cubicBezTo>
                  <a:pt x="5715000" y="2530765"/>
                  <a:pt x="5658140" y="2587625"/>
                  <a:pt x="5587999" y="2587625"/>
                </a:cubicBezTo>
                <a:lnTo>
                  <a:pt x="31750" y="2587625"/>
                </a:lnTo>
                <a:cubicBezTo>
                  <a:pt x="14227" y="2587625"/>
                  <a:pt x="0" y="2573398"/>
                  <a:pt x="0" y="2555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23813" dist="793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6159500" y="3587750"/>
            <a:ext cx="31750" cy="2587625"/>
          </a:xfrm>
          <a:custGeom>
            <a:avLst/>
            <a:gdLst/>
            <a:ahLst/>
            <a:cxnLst/>
            <a:rect l="l" t="t" r="r" b="b"/>
            <a:pathLst>
              <a:path w="31750" h="2587625">
                <a:moveTo>
                  <a:pt x="31750" y="0"/>
                </a:moveTo>
                <a:lnTo>
                  <a:pt x="31750" y="0"/>
                </a:lnTo>
                <a:lnTo>
                  <a:pt x="31750" y="2587625"/>
                </a:lnTo>
                <a:lnTo>
                  <a:pt x="31750" y="2587625"/>
                </a:lnTo>
                <a:cubicBezTo>
                  <a:pt x="14227" y="2587625"/>
                  <a:pt x="0" y="2573398"/>
                  <a:pt x="0" y="2555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6" name="Shape 44"/>
          <p:cNvSpPr/>
          <p:nvPr/>
        </p:nvSpPr>
        <p:spPr>
          <a:xfrm>
            <a:off x="6270625" y="3683000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95250" y="0"/>
                </a:moveTo>
                <a:lnTo>
                  <a:pt x="222250" y="0"/>
                </a:lnTo>
                <a:cubicBezTo>
                  <a:pt x="274820" y="0"/>
                  <a:pt x="317500" y="42680"/>
                  <a:pt x="317500" y="95250"/>
                </a:cubicBezTo>
                <a:lnTo>
                  <a:pt x="317500" y="222250"/>
                </a:lnTo>
                <a:cubicBezTo>
                  <a:pt x="317500" y="274820"/>
                  <a:pt x="274820" y="317500"/>
                  <a:pt x="222250" y="317500"/>
                </a:cubicBezTo>
                <a:lnTo>
                  <a:pt x="95250" y="317500"/>
                </a:lnTo>
                <a:cubicBezTo>
                  <a:pt x="42680" y="317500"/>
                  <a:pt x="0" y="274820"/>
                  <a:pt x="0" y="222250"/>
                </a:cubicBezTo>
                <a:lnTo>
                  <a:pt x="0" y="95250"/>
                </a:lnTo>
                <a:cubicBezTo>
                  <a:pt x="0" y="42680"/>
                  <a:pt x="42680" y="0"/>
                  <a:pt x="95250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7" name="Shape 45"/>
          <p:cNvSpPr/>
          <p:nvPr/>
        </p:nvSpPr>
        <p:spPr>
          <a:xfrm>
            <a:off x="6368852" y="3770313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25016" h="142875">
                <a:moveTo>
                  <a:pt x="107156" y="26789"/>
                </a:moveTo>
                <a:lnTo>
                  <a:pt x="71438" y="26789"/>
                </a:lnTo>
                <a:lnTo>
                  <a:pt x="71438" y="62508"/>
                </a:lnTo>
                <a:lnTo>
                  <a:pt x="107156" y="62508"/>
                </a:lnTo>
                <a:lnTo>
                  <a:pt x="107156" y="26789"/>
                </a:lnTo>
                <a:close/>
                <a:moveTo>
                  <a:pt x="125016" y="62508"/>
                </a:moveTo>
                <a:lnTo>
                  <a:pt x="125016" y="116086"/>
                </a:lnTo>
                <a:cubicBezTo>
                  <a:pt x="125016" y="125936"/>
                  <a:pt x="117007" y="133945"/>
                  <a:pt x="107156" y="133945"/>
                </a:cubicBezTo>
                <a:lnTo>
                  <a:pt x="17859" y="133945"/>
                </a:lnTo>
                <a:cubicBezTo>
                  <a:pt x="8009" y="133945"/>
                  <a:pt x="0" y="125936"/>
                  <a:pt x="0" y="116086"/>
                </a:cubicBezTo>
                <a:lnTo>
                  <a:pt x="0" y="26789"/>
                </a:lnTo>
                <a:cubicBezTo>
                  <a:pt x="0" y="16939"/>
                  <a:pt x="8009" y="8930"/>
                  <a:pt x="17859" y="8930"/>
                </a:cubicBezTo>
                <a:lnTo>
                  <a:pt x="107156" y="8930"/>
                </a:lnTo>
                <a:cubicBezTo>
                  <a:pt x="117007" y="8930"/>
                  <a:pt x="125016" y="16939"/>
                  <a:pt x="125016" y="26789"/>
                </a:cubicBezTo>
                <a:lnTo>
                  <a:pt x="125016" y="62508"/>
                </a:lnTo>
                <a:close/>
                <a:moveTo>
                  <a:pt x="17859" y="80367"/>
                </a:moveTo>
                <a:lnTo>
                  <a:pt x="17859" y="116086"/>
                </a:lnTo>
                <a:lnTo>
                  <a:pt x="53578" y="116086"/>
                </a:lnTo>
                <a:lnTo>
                  <a:pt x="53578" y="80367"/>
                </a:lnTo>
                <a:lnTo>
                  <a:pt x="17859" y="80367"/>
                </a:lnTo>
                <a:close/>
                <a:moveTo>
                  <a:pt x="53578" y="62508"/>
                </a:moveTo>
                <a:lnTo>
                  <a:pt x="53578" y="26789"/>
                </a:lnTo>
                <a:lnTo>
                  <a:pt x="17859" y="26789"/>
                </a:lnTo>
                <a:lnTo>
                  <a:pt x="17859" y="62508"/>
                </a:lnTo>
                <a:lnTo>
                  <a:pt x="53578" y="62508"/>
                </a:lnTo>
                <a:close/>
                <a:moveTo>
                  <a:pt x="71438" y="80367"/>
                </a:moveTo>
                <a:lnTo>
                  <a:pt x="71438" y="116086"/>
                </a:lnTo>
                <a:lnTo>
                  <a:pt x="107156" y="116086"/>
                </a:lnTo>
                <a:lnTo>
                  <a:pt x="107156" y="80367"/>
                </a:lnTo>
                <a:lnTo>
                  <a:pt x="71438" y="80367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683375" y="3730625"/>
            <a:ext cx="215106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Extinderea în centre de interes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270625" y="4064000"/>
            <a:ext cx="5572125" cy="174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Extindeți activitățile</a:t>
            </a:r>
            <a:r>
              <a:rPr lang="en-US" sz="100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în centrele de interes pentru învățare continuă.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286500" y="547687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1" name="Text 49"/>
          <p:cNvSpPr/>
          <p:nvPr/>
        </p:nvSpPr>
        <p:spPr>
          <a:xfrm>
            <a:off x="6492875" y="5445125"/>
            <a:ext cx="302066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Centru științe: Experimente ecologice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286500" y="569912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3" name="Text 51"/>
          <p:cNvSpPr/>
          <p:nvPr/>
        </p:nvSpPr>
        <p:spPr>
          <a:xfrm>
            <a:off x="6492875" y="5667375"/>
            <a:ext cx="1960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Centru artă: Crearea de materiale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286500" y="592137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5" name="Text 53"/>
          <p:cNvSpPr/>
          <p:nvPr/>
        </p:nvSpPr>
        <p:spPr>
          <a:xfrm>
            <a:off x="6492875" y="5889625"/>
            <a:ext cx="1770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Centru construcții: Orașe verzi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333375" y="6238875"/>
            <a:ext cx="11541125" cy="301625"/>
          </a:xfrm>
          <a:custGeom>
            <a:avLst/>
            <a:gdLst/>
            <a:ahLst/>
            <a:cxnLst/>
            <a:rect l="l" t="t" r="r" b="b"/>
            <a:pathLst>
              <a:path w="11541125" h="301625">
                <a:moveTo>
                  <a:pt x="31750" y="0"/>
                </a:moveTo>
                <a:lnTo>
                  <a:pt x="11414126" y="0"/>
                </a:lnTo>
                <a:cubicBezTo>
                  <a:pt x="11484266" y="0"/>
                  <a:pt x="11541125" y="56859"/>
                  <a:pt x="11541125" y="126999"/>
                </a:cubicBezTo>
                <a:lnTo>
                  <a:pt x="11541125" y="174626"/>
                </a:lnTo>
                <a:cubicBezTo>
                  <a:pt x="11541125" y="244766"/>
                  <a:pt x="11484266" y="301625"/>
                  <a:pt x="11414126" y="301625"/>
                </a:cubicBezTo>
                <a:lnTo>
                  <a:pt x="31750" y="301625"/>
                </a:lnTo>
                <a:cubicBezTo>
                  <a:pt x="14215" y="301625"/>
                  <a:pt x="0" y="287410"/>
                  <a:pt x="0" y="269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D3B6">
              <a:alpha val="10196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333375" y="6238875"/>
            <a:ext cx="31750" cy="301625"/>
          </a:xfrm>
          <a:custGeom>
            <a:avLst/>
            <a:gdLst/>
            <a:ahLst/>
            <a:cxnLst/>
            <a:rect l="l" t="t" r="r" b="b"/>
            <a:pathLst>
              <a:path w="31750" h="301625">
                <a:moveTo>
                  <a:pt x="31750" y="0"/>
                </a:moveTo>
                <a:lnTo>
                  <a:pt x="31750" y="0"/>
                </a:lnTo>
                <a:lnTo>
                  <a:pt x="31750" y="301625"/>
                </a:lnTo>
                <a:lnTo>
                  <a:pt x="31750" y="301625"/>
                </a:lnTo>
                <a:cubicBezTo>
                  <a:pt x="14227" y="301625"/>
                  <a:pt x="0" y="287398"/>
                  <a:pt x="0" y="26987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8" name="Shape 56"/>
          <p:cNvSpPr/>
          <p:nvPr/>
        </p:nvSpPr>
        <p:spPr>
          <a:xfrm>
            <a:off x="444500" y="6326188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72653" y="95250"/>
                </a:moveTo>
                <a:cubicBezTo>
                  <a:pt x="74464" y="89719"/>
                  <a:pt x="78085" y="84708"/>
                  <a:pt x="82178" y="80392"/>
                </a:cubicBezTo>
                <a:cubicBezTo>
                  <a:pt x="90289" y="71859"/>
                  <a:pt x="95250" y="60325"/>
                  <a:pt x="95250" y="47625"/>
                </a:cubicBezTo>
                <a:cubicBezTo>
                  <a:pt x="95250" y="21332"/>
                  <a:pt x="73918" y="0"/>
                  <a:pt x="47625" y="0"/>
                </a:cubicBezTo>
                <a:cubicBezTo>
                  <a:pt x="21332" y="0"/>
                  <a:pt x="0" y="21332"/>
                  <a:pt x="0" y="47625"/>
                </a:cubicBezTo>
                <a:cubicBezTo>
                  <a:pt x="0" y="60325"/>
                  <a:pt x="4961" y="71859"/>
                  <a:pt x="13072" y="80392"/>
                </a:cubicBezTo>
                <a:cubicBezTo>
                  <a:pt x="17165" y="84708"/>
                  <a:pt x="20811" y="89719"/>
                  <a:pt x="22597" y="95250"/>
                </a:cubicBezTo>
                <a:lnTo>
                  <a:pt x="72628" y="95250"/>
                </a:lnTo>
                <a:close/>
                <a:moveTo>
                  <a:pt x="71438" y="107156"/>
                </a:moveTo>
                <a:lnTo>
                  <a:pt x="23812" y="107156"/>
                </a:lnTo>
                <a:lnTo>
                  <a:pt x="23812" y="111125"/>
                </a:lnTo>
                <a:cubicBezTo>
                  <a:pt x="23812" y="122089"/>
                  <a:pt x="32693" y="130969"/>
                  <a:pt x="43656" y="130969"/>
                </a:cubicBezTo>
                <a:lnTo>
                  <a:pt x="51594" y="130969"/>
                </a:lnTo>
                <a:cubicBezTo>
                  <a:pt x="62557" y="130969"/>
                  <a:pt x="71438" y="122089"/>
                  <a:pt x="71438" y="111125"/>
                </a:cubicBezTo>
                <a:lnTo>
                  <a:pt x="71438" y="107156"/>
                </a:lnTo>
                <a:close/>
                <a:moveTo>
                  <a:pt x="45641" y="27781"/>
                </a:moveTo>
                <a:cubicBezTo>
                  <a:pt x="35768" y="27781"/>
                  <a:pt x="27781" y="35768"/>
                  <a:pt x="27781" y="45641"/>
                </a:cubicBezTo>
                <a:cubicBezTo>
                  <a:pt x="27781" y="48940"/>
                  <a:pt x="25127" y="51594"/>
                  <a:pt x="21828" y="51594"/>
                </a:cubicBezTo>
                <a:cubicBezTo>
                  <a:pt x="18529" y="51594"/>
                  <a:pt x="15875" y="48940"/>
                  <a:pt x="15875" y="45641"/>
                </a:cubicBezTo>
                <a:cubicBezTo>
                  <a:pt x="15875" y="29195"/>
                  <a:pt x="29195" y="15875"/>
                  <a:pt x="45641" y="15875"/>
                </a:cubicBezTo>
                <a:cubicBezTo>
                  <a:pt x="48940" y="15875"/>
                  <a:pt x="51594" y="18529"/>
                  <a:pt x="51594" y="21828"/>
                </a:cubicBezTo>
                <a:cubicBezTo>
                  <a:pt x="51594" y="25127"/>
                  <a:pt x="48940" y="27781"/>
                  <a:pt x="45641" y="27781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9" name="Text 57"/>
          <p:cNvSpPr/>
          <p:nvPr/>
        </p:nvSpPr>
        <p:spPr>
          <a:xfrm>
            <a:off x="611188" y="6302375"/>
            <a:ext cx="11263313" cy="174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000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Sfat:</a:t>
            </a:r>
            <a:r>
              <a:rPr lang="en-US" sz="1000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Flexibilitatea este cheia! Adaptați resursele în funcție de interesele și nevoile copiilor.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45267" y="-1045267"/>
            <a:ext cx="4181070" cy="4181070"/>
          </a:xfrm>
          <a:custGeom>
            <a:avLst/>
            <a:gdLst/>
            <a:ahLst/>
            <a:cxnLst/>
            <a:rect l="l" t="t" r="r" b="b"/>
            <a:pathLst>
              <a:path w="4181070" h="4181070">
                <a:moveTo>
                  <a:pt x="2090535" y="0"/>
                </a:moveTo>
                <a:lnTo>
                  <a:pt x="2090535" y="0"/>
                </a:lnTo>
                <a:cubicBezTo>
                  <a:pt x="3244333" y="0"/>
                  <a:pt x="4181070" y="936737"/>
                  <a:pt x="4181070" y="2090535"/>
                </a:cubicBezTo>
                <a:lnTo>
                  <a:pt x="4181070" y="2090535"/>
                </a:lnTo>
                <a:cubicBezTo>
                  <a:pt x="4181070" y="3244333"/>
                  <a:pt x="3244333" y="4181070"/>
                  <a:pt x="2090535" y="4181070"/>
                </a:cubicBezTo>
                <a:lnTo>
                  <a:pt x="2090535" y="4181070"/>
                </a:lnTo>
                <a:cubicBezTo>
                  <a:pt x="936737" y="4181070"/>
                  <a:pt x="0" y="3244333"/>
                  <a:pt x="0" y="2090535"/>
                </a:cubicBezTo>
                <a:lnTo>
                  <a:pt x="0" y="2090535"/>
                </a:lnTo>
                <a:cubicBezTo>
                  <a:pt x="0" y="936737"/>
                  <a:pt x="936737" y="0"/>
                  <a:pt x="2090535" y="0"/>
                </a:cubicBezTo>
                <a:close/>
              </a:path>
            </a:pathLst>
          </a:custGeom>
          <a:solidFill>
            <a:srgbClr val="A8D8EA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81463" y="4348313"/>
            <a:ext cx="3344856" cy="3344856"/>
          </a:xfrm>
          <a:custGeom>
            <a:avLst/>
            <a:gdLst/>
            <a:ahLst/>
            <a:cxnLst/>
            <a:rect l="l" t="t" r="r" b="b"/>
            <a:pathLst>
              <a:path w="3344856" h="3344856">
                <a:moveTo>
                  <a:pt x="1672428" y="0"/>
                </a:moveTo>
                <a:lnTo>
                  <a:pt x="1672428" y="0"/>
                </a:lnTo>
                <a:cubicBezTo>
                  <a:pt x="2596084" y="0"/>
                  <a:pt x="3344856" y="748772"/>
                  <a:pt x="3344856" y="1672428"/>
                </a:cubicBezTo>
                <a:lnTo>
                  <a:pt x="3344856" y="1672428"/>
                </a:lnTo>
                <a:cubicBezTo>
                  <a:pt x="3344856" y="2596084"/>
                  <a:pt x="2596084" y="3344856"/>
                  <a:pt x="1672428" y="3344856"/>
                </a:cubicBezTo>
                <a:lnTo>
                  <a:pt x="1672428" y="3344856"/>
                </a:lnTo>
                <a:cubicBezTo>
                  <a:pt x="748772" y="3344856"/>
                  <a:pt x="0" y="2596084"/>
                  <a:pt x="0" y="1672428"/>
                </a:cubicBezTo>
                <a:lnTo>
                  <a:pt x="0" y="1672428"/>
                </a:lnTo>
                <a:cubicBezTo>
                  <a:pt x="0" y="748772"/>
                  <a:pt x="748772" y="0"/>
                  <a:pt x="1672428" y="0"/>
                </a:cubicBezTo>
                <a:close/>
              </a:path>
            </a:pathLst>
          </a:custGeom>
          <a:solidFill>
            <a:srgbClr val="FFD3B6">
              <a:alpha val="6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317537" y="334486"/>
            <a:ext cx="1555358" cy="267588"/>
          </a:xfrm>
          <a:custGeom>
            <a:avLst/>
            <a:gdLst/>
            <a:ahLst/>
            <a:cxnLst/>
            <a:rect l="l" t="t" r="r" b="b"/>
            <a:pathLst>
              <a:path w="1555358" h="267588">
                <a:moveTo>
                  <a:pt x="133794" y="0"/>
                </a:moveTo>
                <a:lnTo>
                  <a:pt x="1421564" y="0"/>
                </a:lnTo>
                <a:cubicBezTo>
                  <a:pt x="1495456" y="0"/>
                  <a:pt x="1555358" y="59902"/>
                  <a:pt x="1555358" y="133794"/>
                </a:cubicBezTo>
                <a:lnTo>
                  <a:pt x="1555358" y="133794"/>
                </a:lnTo>
                <a:cubicBezTo>
                  <a:pt x="1555358" y="207687"/>
                  <a:pt x="1495456" y="267588"/>
                  <a:pt x="1421564" y="267588"/>
                </a:cubicBezTo>
                <a:lnTo>
                  <a:pt x="133794" y="267588"/>
                </a:lnTo>
                <a:cubicBezTo>
                  <a:pt x="59902" y="267588"/>
                  <a:pt x="0" y="207687"/>
                  <a:pt x="0" y="133794"/>
                </a:cubicBezTo>
                <a:lnTo>
                  <a:pt x="0" y="133794"/>
                </a:lnTo>
                <a:cubicBezTo>
                  <a:pt x="0" y="59902"/>
                  <a:pt x="59902" y="0"/>
                  <a:pt x="133794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5" name="Text 3"/>
          <p:cNvSpPr/>
          <p:nvPr/>
        </p:nvSpPr>
        <p:spPr>
          <a:xfrm>
            <a:off x="5417883" y="393021"/>
            <a:ext cx="1354340" cy="150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4" b="1" kern="0" spc="53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LINKURI UTILE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71770" y="635523"/>
            <a:ext cx="11648461" cy="3010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1975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Resurse complementare utilizate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01037" y="970008"/>
            <a:ext cx="11589926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4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Acces direct către toate platformele și materialele educaționale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42848" y="1245959"/>
            <a:ext cx="5694617" cy="2491918"/>
          </a:xfrm>
          <a:custGeom>
            <a:avLst/>
            <a:gdLst/>
            <a:ahLst/>
            <a:cxnLst/>
            <a:rect l="l" t="t" r="r" b="b"/>
            <a:pathLst>
              <a:path w="5694617" h="2491918">
                <a:moveTo>
                  <a:pt x="133791" y="0"/>
                </a:moveTo>
                <a:lnTo>
                  <a:pt x="5560826" y="0"/>
                </a:lnTo>
                <a:cubicBezTo>
                  <a:pt x="5634717" y="0"/>
                  <a:pt x="5694617" y="59900"/>
                  <a:pt x="5694617" y="133791"/>
                </a:cubicBezTo>
                <a:lnTo>
                  <a:pt x="5694617" y="2358127"/>
                </a:lnTo>
                <a:cubicBezTo>
                  <a:pt x="5694617" y="2432017"/>
                  <a:pt x="5634717" y="2491918"/>
                  <a:pt x="5560826" y="2491918"/>
                </a:cubicBezTo>
                <a:lnTo>
                  <a:pt x="133791" y="2491918"/>
                </a:lnTo>
                <a:cubicBezTo>
                  <a:pt x="59900" y="2491918"/>
                  <a:pt x="0" y="2432017"/>
                  <a:pt x="0" y="2358127"/>
                </a:cubicBezTo>
                <a:lnTo>
                  <a:pt x="0" y="133791"/>
                </a:lnTo>
                <a:cubicBezTo>
                  <a:pt x="0" y="59900"/>
                  <a:pt x="59900" y="0"/>
                  <a:pt x="133791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1556" y="1371391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0" name="Shape 8"/>
          <p:cNvSpPr/>
          <p:nvPr/>
        </p:nvSpPr>
        <p:spPr>
          <a:xfrm>
            <a:off x="536222" y="1463374"/>
            <a:ext cx="169333" cy="150519"/>
          </a:xfrm>
          <a:custGeom>
            <a:avLst/>
            <a:gdLst/>
            <a:ahLst/>
            <a:cxnLst/>
            <a:rect l="l" t="t" r="r" b="b"/>
            <a:pathLst>
              <a:path w="169333" h="150519">
                <a:moveTo>
                  <a:pt x="14111" y="57562"/>
                </a:moveTo>
                <a:lnTo>
                  <a:pt x="75612" y="82873"/>
                </a:lnTo>
                <a:cubicBezTo>
                  <a:pt x="78493" y="84049"/>
                  <a:pt x="81550" y="84667"/>
                  <a:pt x="84667" y="84667"/>
                </a:cubicBezTo>
                <a:cubicBezTo>
                  <a:pt x="87783" y="84667"/>
                  <a:pt x="90840" y="84049"/>
                  <a:pt x="93721" y="82873"/>
                </a:cubicBezTo>
                <a:lnTo>
                  <a:pt x="164982" y="53534"/>
                </a:lnTo>
                <a:cubicBezTo>
                  <a:pt x="167628" y="52446"/>
                  <a:pt x="169333" y="49889"/>
                  <a:pt x="169333" y="47037"/>
                </a:cubicBezTo>
                <a:cubicBezTo>
                  <a:pt x="169333" y="44185"/>
                  <a:pt x="167628" y="41628"/>
                  <a:pt x="164982" y="40540"/>
                </a:cubicBezTo>
                <a:lnTo>
                  <a:pt x="93721" y="11201"/>
                </a:lnTo>
                <a:cubicBezTo>
                  <a:pt x="90840" y="10025"/>
                  <a:pt x="87783" y="9407"/>
                  <a:pt x="84667" y="9407"/>
                </a:cubicBezTo>
                <a:cubicBezTo>
                  <a:pt x="81550" y="9407"/>
                  <a:pt x="78493" y="10025"/>
                  <a:pt x="75612" y="11201"/>
                </a:cubicBezTo>
                <a:lnTo>
                  <a:pt x="4351" y="40540"/>
                </a:lnTo>
                <a:cubicBezTo>
                  <a:pt x="1705" y="41628"/>
                  <a:pt x="0" y="44185"/>
                  <a:pt x="0" y="47037"/>
                </a:cubicBezTo>
                <a:lnTo>
                  <a:pt x="0" y="134056"/>
                </a:lnTo>
                <a:cubicBezTo>
                  <a:pt x="0" y="137966"/>
                  <a:pt x="3146" y="141111"/>
                  <a:pt x="7056" y="141111"/>
                </a:cubicBezTo>
                <a:cubicBezTo>
                  <a:pt x="10966" y="141111"/>
                  <a:pt x="14111" y="137966"/>
                  <a:pt x="14111" y="134056"/>
                </a:cubicBezTo>
                <a:lnTo>
                  <a:pt x="14111" y="57562"/>
                </a:lnTo>
                <a:close/>
                <a:moveTo>
                  <a:pt x="28222" y="78640"/>
                </a:moveTo>
                <a:lnTo>
                  <a:pt x="28222" y="112889"/>
                </a:lnTo>
                <a:cubicBezTo>
                  <a:pt x="28222" y="128470"/>
                  <a:pt x="53505" y="141111"/>
                  <a:pt x="84667" y="141111"/>
                </a:cubicBezTo>
                <a:cubicBezTo>
                  <a:pt x="115829" y="141111"/>
                  <a:pt x="141111" y="128470"/>
                  <a:pt x="141111" y="112889"/>
                </a:cubicBezTo>
                <a:lnTo>
                  <a:pt x="141111" y="78611"/>
                </a:lnTo>
                <a:lnTo>
                  <a:pt x="99101" y="95926"/>
                </a:lnTo>
                <a:cubicBezTo>
                  <a:pt x="94515" y="97808"/>
                  <a:pt x="89635" y="98778"/>
                  <a:pt x="84667" y="98778"/>
                </a:cubicBezTo>
                <a:cubicBezTo>
                  <a:pt x="79698" y="98778"/>
                  <a:pt x="74818" y="97808"/>
                  <a:pt x="70232" y="95926"/>
                </a:cubicBezTo>
                <a:lnTo>
                  <a:pt x="28222" y="7861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886387" y="1354667"/>
            <a:ext cx="1496823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RED Digitală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86387" y="1588807"/>
            <a:ext cx="1471737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Resurse Educaționale Deschise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1556" y="1789498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14" name="Text 12"/>
          <p:cNvSpPr/>
          <p:nvPr/>
        </p:nvSpPr>
        <p:spPr>
          <a:xfrm>
            <a:off x="518453" y="1856395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Educația incluzivă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18453" y="2023638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red-digitala.ro/educatia-incluziva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1556" y="2257778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17" name="Text 15"/>
          <p:cNvSpPr/>
          <p:nvPr/>
        </p:nvSpPr>
        <p:spPr>
          <a:xfrm>
            <a:off x="518453" y="2324675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Prietenii Pământului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18453" y="2491918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red-digitala.ro/prietenii-pamantului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1556" y="2726058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0" name="Text 18"/>
          <p:cNvSpPr/>
          <p:nvPr/>
        </p:nvSpPr>
        <p:spPr>
          <a:xfrm>
            <a:off x="518453" y="2792955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Orașul verde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18453" y="2960198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red-digitala.ro/orasul-verde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451556" y="3194337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3" name="Text 21"/>
          <p:cNvSpPr/>
          <p:nvPr/>
        </p:nvSpPr>
        <p:spPr>
          <a:xfrm>
            <a:off x="518453" y="3261235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Eu sunt un copil minunat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18453" y="3428477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red-digitala.ro/eu-sunt-un-copil-minunat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342848" y="3854947"/>
            <a:ext cx="5694617" cy="2291226"/>
          </a:xfrm>
          <a:custGeom>
            <a:avLst/>
            <a:gdLst/>
            <a:ahLst/>
            <a:cxnLst/>
            <a:rect l="l" t="t" r="r" b="b"/>
            <a:pathLst>
              <a:path w="5694617" h="2291226">
                <a:moveTo>
                  <a:pt x="133785" y="0"/>
                </a:moveTo>
                <a:lnTo>
                  <a:pt x="5560833" y="0"/>
                </a:lnTo>
                <a:cubicBezTo>
                  <a:pt x="5634720" y="0"/>
                  <a:pt x="5694617" y="59897"/>
                  <a:pt x="5694617" y="133785"/>
                </a:cubicBezTo>
                <a:lnTo>
                  <a:pt x="5694617" y="2157442"/>
                </a:lnTo>
                <a:cubicBezTo>
                  <a:pt x="5694617" y="2231329"/>
                  <a:pt x="5634720" y="2291226"/>
                  <a:pt x="5560833" y="2291226"/>
                </a:cubicBezTo>
                <a:lnTo>
                  <a:pt x="133785" y="2291226"/>
                </a:lnTo>
                <a:cubicBezTo>
                  <a:pt x="59897" y="2291226"/>
                  <a:pt x="0" y="2231329"/>
                  <a:pt x="0" y="2157442"/>
                </a:cubicBezTo>
                <a:lnTo>
                  <a:pt x="0" y="133785"/>
                </a:lnTo>
                <a:cubicBezTo>
                  <a:pt x="0" y="59947"/>
                  <a:pt x="59947" y="0"/>
                  <a:pt x="133785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51556" y="3980379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7" name="Shape 25"/>
          <p:cNvSpPr/>
          <p:nvPr/>
        </p:nvSpPr>
        <p:spPr>
          <a:xfrm>
            <a:off x="526815" y="4072362"/>
            <a:ext cx="188148" cy="150519"/>
          </a:xfrm>
          <a:custGeom>
            <a:avLst/>
            <a:gdLst/>
            <a:ahLst/>
            <a:cxnLst/>
            <a:rect l="l" t="t" r="r" b="b"/>
            <a:pathLst>
              <a:path w="188148" h="150519">
                <a:moveTo>
                  <a:pt x="131704" y="18815"/>
                </a:moveTo>
                <a:cubicBezTo>
                  <a:pt x="162866" y="18815"/>
                  <a:pt x="188148" y="44097"/>
                  <a:pt x="188148" y="75259"/>
                </a:cubicBezTo>
                <a:cubicBezTo>
                  <a:pt x="188148" y="106421"/>
                  <a:pt x="162866" y="131704"/>
                  <a:pt x="131704" y="131704"/>
                </a:cubicBezTo>
                <a:lnTo>
                  <a:pt x="56444" y="131704"/>
                </a:lnTo>
                <a:cubicBezTo>
                  <a:pt x="25282" y="131704"/>
                  <a:pt x="0" y="106421"/>
                  <a:pt x="0" y="75259"/>
                </a:cubicBezTo>
                <a:cubicBezTo>
                  <a:pt x="0" y="44097"/>
                  <a:pt x="25282" y="18815"/>
                  <a:pt x="56444" y="18815"/>
                </a:cubicBezTo>
                <a:lnTo>
                  <a:pt x="131704" y="18815"/>
                </a:lnTo>
                <a:close/>
                <a:moveTo>
                  <a:pt x="56444" y="51741"/>
                </a:moveTo>
                <a:cubicBezTo>
                  <a:pt x="52534" y="51741"/>
                  <a:pt x="49389" y="54886"/>
                  <a:pt x="49389" y="58796"/>
                </a:cubicBezTo>
                <a:lnTo>
                  <a:pt x="49389" y="68204"/>
                </a:lnTo>
                <a:lnTo>
                  <a:pt x="39981" y="68204"/>
                </a:lnTo>
                <a:cubicBezTo>
                  <a:pt x="36072" y="68204"/>
                  <a:pt x="32926" y="71349"/>
                  <a:pt x="32926" y="75259"/>
                </a:cubicBezTo>
                <a:cubicBezTo>
                  <a:pt x="32926" y="79169"/>
                  <a:pt x="36072" y="82315"/>
                  <a:pt x="39981" y="82315"/>
                </a:cubicBezTo>
                <a:lnTo>
                  <a:pt x="49389" y="82315"/>
                </a:lnTo>
                <a:lnTo>
                  <a:pt x="49389" y="91722"/>
                </a:lnTo>
                <a:cubicBezTo>
                  <a:pt x="49389" y="95632"/>
                  <a:pt x="52534" y="98778"/>
                  <a:pt x="56444" y="98778"/>
                </a:cubicBezTo>
                <a:cubicBezTo>
                  <a:pt x="60354" y="98778"/>
                  <a:pt x="63500" y="95632"/>
                  <a:pt x="63500" y="91722"/>
                </a:cubicBezTo>
                <a:lnTo>
                  <a:pt x="63500" y="82315"/>
                </a:lnTo>
                <a:lnTo>
                  <a:pt x="72907" y="82315"/>
                </a:lnTo>
                <a:cubicBezTo>
                  <a:pt x="76817" y="82315"/>
                  <a:pt x="79963" y="79169"/>
                  <a:pt x="79963" y="75259"/>
                </a:cubicBezTo>
                <a:cubicBezTo>
                  <a:pt x="79963" y="71349"/>
                  <a:pt x="76817" y="68204"/>
                  <a:pt x="72907" y="68204"/>
                </a:cubicBezTo>
                <a:lnTo>
                  <a:pt x="63500" y="68204"/>
                </a:lnTo>
                <a:lnTo>
                  <a:pt x="63500" y="58796"/>
                </a:lnTo>
                <a:cubicBezTo>
                  <a:pt x="63500" y="54886"/>
                  <a:pt x="60354" y="51741"/>
                  <a:pt x="56444" y="51741"/>
                </a:cubicBezTo>
                <a:close/>
                <a:moveTo>
                  <a:pt x="127000" y="79963"/>
                </a:moveTo>
                <a:cubicBezTo>
                  <a:pt x="121808" y="79963"/>
                  <a:pt x="117593" y="84178"/>
                  <a:pt x="117593" y="89370"/>
                </a:cubicBezTo>
                <a:cubicBezTo>
                  <a:pt x="117593" y="94562"/>
                  <a:pt x="121808" y="98778"/>
                  <a:pt x="127000" y="98778"/>
                </a:cubicBezTo>
                <a:cubicBezTo>
                  <a:pt x="132192" y="98778"/>
                  <a:pt x="136407" y="94562"/>
                  <a:pt x="136407" y="89370"/>
                </a:cubicBezTo>
                <a:cubicBezTo>
                  <a:pt x="136407" y="84178"/>
                  <a:pt x="132192" y="79963"/>
                  <a:pt x="127000" y="79963"/>
                </a:cubicBezTo>
                <a:close/>
                <a:moveTo>
                  <a:pt x="145815" y="51741"/>
                </a:moveTo>
                <a:cubicBezTo>
                  <a:pt x="140623" y="51741"/>
                  <a:pt x="136407" y="55956"/>
                  <a:pt x="136407" y="61148"/>
                </a:cubicBezTo>
                <a:cubicBezTo>
                  <a:pt x="136407" y="66340"/>
                  <a:pt x="140623" y="70556"/>
                  <a:pt x="145815" y="70556"/>
                </a:cubicBezTo>
                <a:cubicBezTo>
                  <a:pt x="151007" y="70556"/>
                  <a:pt x="155222" y="66340"/>
                  <a:pt x="155222" y="61148"/>
                </a:cubicBezTo>
                <a:cubicBezTo>
                  <a:pt x="155222" y="55956"/>
                  <a:pt x="151007" y="51741"/>
                  <a:pt x="145815" y="5174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886387" y="3963654"/>
            <a:ext cx="1421564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Wordwall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86387" y="4094313"/>
            <a:ext cx="2069108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Jocuri interactive educaționale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1556" y="4532280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1" name="Text 29"/>
          <p:cNvSpPr/>
          <p:nvPr/>
        </p:nvSpPr>
        <p:spPr>
          <a:xfrm>
            <a:off x="518453" y="4599177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Colectarea selectivă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18453" y="4766420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wordwall.net/resource/106100530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51556" y="5000560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4" name="Text 32"/>
          <p:cNvSpPr/>
          <p:nvPr/>
        </p:nvSpPr>
        <p:spPr>
          <a:xfrm>
            <a:off x="518453" y="5067457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Așa da! Așa nu!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518453" y="5234700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wordwall.net/resource/93713170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51556" y="5468840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7" name="Text 35"/>
          <p:cNvSpPr/>
          <p:nvPr/>
        </p:nvSpPr>
        <p:spPr>
          <a:xfrm>
            <a:off x="518453" y="5535737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Elmer în zăpadă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518453" y="5702979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wordwall.net/resource/105613506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153555" y="1245959"/>
            <a:ext cx="5694617" cy="1087078"/>
          </a:xfrm>
          <a:custGeom>
            <a:avLst/>
            <a:gdLst/>
            <a:ahLst/>
            <a:cxnLst/>
            <a:rect l="l" t="t" r="r" b="b"/>
            <a:pathLst>
              <a:path w="5694617" h="1087078">
                <a:moveTo>
                  <a:pt x="133798" y="0"/>
                </a:moveTo>
                <a:lnTo>
                  <a:pt x="5560820" y="0"/>
                </a:lnTo>
                <a:cubicBezTo>
                  <a:pt x="5634714" y="0"/>
                  <a:pt x="5694617" y="59903"/>
                  <a:pt x="5694617" y="133798"/>
                </a:cubicBezTo>
                <a:lnTo>
                  <a:pt x="5694617" y="953281"/>
                </a:lnTo>
                <a:cubicBezTo>
                  <a:pt x="5694617" y="1027175"/>
                  <a:pt x="5634714" y="1087078"/>
                  <a:pt x="5560820" y="1087078"/>
                </a:cubicBezTo>
                <a:lnTo>
                  <a:pt x="133798" y="1087078"/>
                </a:lnTo>
                <a:cubicBezTo>
                  <a:pt x="59903" y="1087078"/>
                  <a:pt x="0" y="1027175"/>
                  <a:pt x="0" y="953281"/>
                </a:cubicBezTo>
                <a:lnTo>
                  <a:pt x="0" y="133798"/>
                </a:lnTo>
                <a:cubicBezTo>
                  <a:pt x="0" y="59903"/>
                  <a:pt x="59903" y="0"/>
                  <a:pt x="133798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6262263" y="1371391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1" name="Shape 39"/>
          <p:cNvSpPr/>
          <p:nvPr/>
        </p:nvSpPr>
        <p:spPr>
          <a:xfrm>
            <a:off x="6356337" y="1463374"/>
            <a:ext cx="150519" cy="150519"/>
          </a:xfrm>
          <a:custGeom>
            <a:avLst/>
            <a:gdLst/>
            <a:ahLst/>
            <a:cxnLst/>
            <a:rect l="l" t="t" r="r" b="b"/>
            <a:pathLst>
              <a:path w="150519" h="150519">
                <a:moveTo>
                  <a:pt x="75259" y="41540"/>
                </a:moveTo>
                <a:lnTo>
                  <a:pt x="75259" y="132468"/>
                </a:lnTo>
                <a:lnTo>
                  <a:pt x="75406" y="132409"/>
                </a:lnTo>
                <a:cubicBezTo>
                  <a:pt x="91458" y="125736"/>
                  <a:pt x="108685" y="122296"/>
                  <a:pt x="126059" y="122296"/>
                </a:cubicBezTo>
                <a:lnTo>
                  <a:pt x="131704" y="122296"/>
                </a:lnTo>
                <a:lnTo>
                  <a:pt x="131704" y="28222"/>
                </a:lnTo>
                <a:lnTo>
                  <a:pt x="126059" y="28222"/>
                </a:lnTo>
                <a:cubicBezTo>
                  <a:pt x="113653" y="28222"/>
                  <a:pt x="101335" y="30692"/>
                  <a:pt x="89870" y="35454"/>
                </a:cubicBezTo>
                <a:cubicBezTo>
                  <a:pt x="84931" y="37512"/>
                  <a:pt x="80051" y="39541"/>
                  <a:pt x="75259" y="41540"/>
                </a:cubicBezTo>
                <a:close/>
                <a:moveTo>
                  <a:pt x="67880" y="18080"/>
                </a:moveTo>
                <a:lnTo>
                  <a:pt x="75259" y="21167"/>
                </a:lnTo>
                <a:lnTo>
                  <a:pt x="82638" y="18080"/>
                </a:lnTo>
                <a:cubicBezTo>
                  <a:pt x="96397" y="12347"/>
                  <a:pt x="111154" y="9407"/>
                  <a:pt x="126059" y="9407"/>
                </a:cubicBezTo>
                <a:lnTo>
                  <a:pt x="136407" y="9407"/>
                </a:lnTo>
                <a:cubicBezTo>
                  <a:pt x="144198" y="9407"/>
                  <a:pt x="150519" y="15728"/>
                  <a:pt x="150519" y="23519"/>
                </a:cubicBezTo>
                <a:lnTo>
                  <a:pt x="150519" y="127000"/>
                </a:lnTo>
                <a:cubicBezTo>
                  <a:pt x="150519" y="134791"/>
                  <a:pt x="144198" y="141111"/>
                  <a:pt x="136407" y="141111"/>
                </a:cubicBezTo>
                <a:lnTo>
                  <a:pt x="126059" y="141111"/>
                </a:lnTo>
                <a:cubicBezTo>
                  <a:pt x="111154" y="141111"/>
                  <a:pt x="96397" y="144051"/>
                  <a:pt x="82638" y="149784"/>
                </a:cubicBezTo>
                <a:lnTo>
                  <a:pt x="78875" y="151342"/>
                </a:lnTo>
                <a:cubicBezTo>
                  <a:pt x="76553" y="152312"/>
                  <a:pt x="73966" y="152312"/>
                  <a:pt x="71643" y="151342"/>
                </a:cubicBezTo>
                <a:lnTo>
                  <a:pt x="67880" y="149784"/>
                </a:lnTo>
                <a:cubicBezTo>
                  <a:pt x="54122" y="144051"/>
                  <a:pt x="39364" y="141111"/>
                  <a:pt x="24459" y="141111"/>
                </a:cubicBezTo>
                <a:lnTo>
                  <a:pt x="14111" y="141111"/>
                </a:lnTo>
                <a:cubicBezTo>
                  <a:pt x="6321" y="141111"/>
                  <a:pt x="0" y="134791"/>
                  <a:pt x="0" y="127000"/>
                </a:cubicBezTo>
                <a:lnTo>
                  <a:pt x="0" y="23519"/>
                </a:lnTo>
                <a:cubicBezTo>
                  <a:pt x="0" y="15728"/>
                  <a:pt x="6321" y="9407"/>
                  <a:pt x="14111" y="9407"/>
                </a:cubicBezTo>
                <a:lnTo>
                  <a:pt x="24459" y="9407"/>
                </a:lnTo>
                <a:cubicBezTo>
                  <a:pt x="39364" y="9407"/>
                  <a:pt x="54122" y="12347"/>
                  <a:pt x="67880" y="1808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6697094" y="1354667"/>
            <a:ext cx="1312856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Heyzine Flipbook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697094" y="1588807"/>
            <a:ext cx="128777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Cărți digitale interactive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262263" y="1789498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45" name="Text 43"/>
          <p:cNvSpPr/>
          <p:nvPr/>
        </p:nvSpPr>
        <p:spPr>
          <a:xfrm>
            <a:off x="6329160" y="1856395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Elmer – Flipbook interactiv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329160" y="2023638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heyzine.com/flip-book/579c10ef5c.html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153555" y="2450107"/>
            <a:ext cx="5694617" cy="3027095"/>
          </a:xfrm>
          <a:custGeom>
            <a:avLst/>
            <a:gdLst/>
            <a:ahLst/>
            <a:cxnLst/>
            <a:rect l="l" t="t" r="r" b="b"/>
            <a:pathLst>
              <a:path w="5694617" h="3027095">
                <a:moveTo>
                  <a:pt x="133798" y="0"/>
                </a:moveTo>
                <a:lnTo>
                  <a:pt x="5560820" y="0"/>
                </a:lnTo>
                <a:cubicBezTo>
                  <a:pt x="5634714" y="0"/>
                  <a:pt x="5694617" y="59903"/>
                  <a:pt x="5694617" y="133798"/>
                </a:cubicBezTo>
                <a:lnTo>
                  <a:pt x="5694617" y="2893297"/>
                </a:lnTo>
                <a:cubicBezTo>
                  <a:pt x="5694617" y="2967191"/>
                  <a:pt x="5634714" y="3027095"/>
                  <a:pt x="5560820" y="3027095"/>
                </a:cubicBezTo>
                <a:lnTo>
                  <a:pt x="133798" y="3027095"/>
                </a:lnTo>
                <a:cubicBezTo>
                  <a:pt x="59903" y="3027095"/>
                  <a:pt x="0" y="2967191"/>
                  <a:pt x="0" y="2893297"/>
                </a:cubicBezTo>
                <a:lnTo>
                  <a:pt x="0" y="133798"/>
                </a:lnTo>
                <a:cubicBezTo>
                  <a:pt x="0" y="59903"/>
                  <a:pt x="59903" y="0"/>
                  <a:pt x="133798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A8D8EA">
                <a:alpha val="30196"/>
              </a:srgbClr>
            </a:solidFill>
            <a:prstDash val="solid"/>
          </a:ln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8" name="Shape 46"/>
          <p:cNvSpPr/>
          <p:nvPr/>
        </p:nvSpPr>
        <p:spPr>
          <a:xfrm>
            <a:off x="6262263" y="2575539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9" name="Shape 47"/>
          <p:cNvSpPr/>
          <p:nvPr/>
        </p:nvSpPr>
        <p:spPr>
          <a:xfrm>
            <a:off x="6365744" y="2667523"/>
            <a:ext cx="131704" cy="150519"/>
          </a:xfrm>
          <a:custGeom>
            <a:avLst/>
            <a:gdLst/>
            <a:ahLst/>
            <a:cxnLst/>
            <a:rect l="l" t="t" r="r" b="b"/>
            <a:pathLst>
              <a:path w="131704" h="150519">
                <a:moveTo>
                  <a:pt x="75259" y="9407"/>
                </a:moveTo>
                <a:cubicBezTo>
                  <a:pt x="75259" y="4204"/>
                  <a:pt x="71055" y="0"/>
                  <a:pt x="65852" y="0"/>
                </a:cubicBezTo>
                <a:cubicBezTo>
                  <a:pt x="60648" y="0"/>
                  <a:pt x="56444" y="4204"/>
                  <a:pt x="56444" y="9407"/>
                </a:cubicBezTo>
                <a:lnTo>
                  <a:pt x="56444" y="71349"/>
                </a:lnTo>
                <a:lnTo>
                  <a:pt x="44274" y="59178"/>
                </a:lnTo>
                <a:cubicBezTo>
                  <a:pt x="40599" y="55504"/>
                  <a:pt x="34631" y="55504"/>
                  <a:pt x="30956" y="59178"/>
                </a:cubicBezTo>
                <a:cubicBezTo>
                  <a:pt x="27281" y="62853"/>
                  <a:pt x="27281" y="68821"/>
                  <a:pt x="30956" y="72496"/>
                </a:cubicBezTo>
                <a:lnTo>
                  <a:pt x="59178" y="100718"/>
                </a:lnTo>
                <a:cubicBezTo>
                  <a:pt x="62853" y="104393"/>
                  <a:pt x="68821" y="104393"/>
                  <a:pt x="72496" y="100718"/>
                </a:cubicBezTo>
                <a:lnTo>
                  <a:pt x="100718" y="72496"/>
                </a:lnTo>
                <a:cubicBezTo>
                  <a:pt x="104393" y="68821"/>
                  <a:pt x="104393" y="62853"/>
                  <a:pt x="100718" y="59178"/>
                </a:cubicBezTo>
                <a:cubicBezTo>
                  <a:pt x="97043" y="55504"/>
                  <a:pt x="91075" y="55504"/>
                  <a:pt x="87401" y="59178"/>
                </a:cubicBezTo>
                <a:lnTo>
                  <a:pt x="75259" y="71349"/>
                </a:lnTo>
                <a:lnTo>
                  <a:pt x="75259" y="9407"/>
                </a:lnTo>
                <a:close/>
                <a:moveTo>
                  <a:pt x="18815" y="94074"/>
                </a:moveTo>
                <a:cubicBezTo>
                  <a:pt x="8437" y="94074"/>
                  <a:pt x="0" y="102511"/>
                  <a:pt x="0" y="112889"/>
                </a:cubicBezTo>
                <a:lnTo>
                  <a:pt x="0" y="122296"/>
                </a:lnTo>
                <a:cubicBezTo>
                  <a:pt x="0" y="132674"/>
                  <a:pt x="8437" y="141111"/>
                  <a:pt x="18815" y="141111"/>
                </a:cubicBezTo>
                <a:lnTo>
                  <a:pt x="112889" y="141111"/>
                </a:lnTo>
                <a:cubicBezTo>
                  <a:pt x="123266" y="141111"/>
                  <a:pt x="131704" y="132674"/>
                  <a:pt x="131704" y="122296"/>
                </a:cubicBezTo>
                <a:lnTo>
                  <a:pt x="131704" y="112889"/>
                </a:lnTo>
                <a:cubicBezTo>
                  <a:pt x="131704" y="102511"/>
                  <a:pt x="123266" y="94074"/>
                  <a:pt x="112889" y="94074"/>
                </a:cubicBezTo>
                <a:lnTo>
                  <a:pt x="99101" y="94074"/>
                </a:lnTo>
                <a:lnTo>
                  <a:pt x="82462" y="110713"/>
                </a:lnTo>
                <a:cubicBezTo>
                  <a:pt x="73290" y="119886"/>
                  <a:pt x="58385" y="119886"/>
                  <a:pt x="49213" y="110713"/>
                </a:cubicBezTo>
                <a:lnTo>
                  <a:pt x="32603" y="94074"/>
                </a:lnTo>
                <a:lnTo>
                  <a:pt x="18815" y="94074"/>
                </a:lnTo>
                <a:close/>
                <a:moveTo>
                  <a:pt x="108185" y="110537"/>
                </a:moveTo>
                <a:cubicBezTo>
                  <a:pt x="112079" y="110537"/>
                  <a:pt x="115241" y="113699"/>
                  <a:pt x="115241" y="117593"/>
                </a:cubicBezTo>
                <a:cubicBezTo>
                  <a:pt x="115241" y="121487"/>
                  <a:pt x="112079" y="124648"/>
                  <a:pt x="108185" y="124648"/>
                </a:cubicBezTo>
                <a:cubicBezTo>
                  <a:pt x="104291" y="124648"/>
                  <a:pt x="101130" y="121487"/>
                  <a:pt x="101130" y="117593"/>
                </a:cubicBezTo>
                <a:cubicBezTo>
                  <a:pt x="101130" y="113699"/>
                  <a:pt x="104291" y="110537"/>
                  <a:pt x="108185" y="11053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6697094" y="2558815"/>
            <a:ext cx="1521909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Fișiere de descărcat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697094" y="2792955"/>
            <a:ext cx="1496823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Materiale pentru activități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262263" y="3729514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53" name="Text 51"/>
          <p:cNvSpPr/>
          <p:nvPr/>
        </p:nvSpPr>
        <p:spPr>
          <a:xfrm>
            <a:off x="6329160" y="3796412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Vânătorii de forme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329160" y="3963654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Joc Didactic Inovator (PPT)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262263" y="4197794"/>
            <a:ext cx="5477202" cy="434831"/>
          </a:xfrm>
          <a:custGeom>
            <a:avLst/>
            <a:gdLst/>
            <a:ahLst/>
            <a:cxnLst/>
            <a:rect l="l" t="t" r="r" b="b"/>
            <a:pathLst>
              <a:path w="5477202" h="434831">
                <a:moveTo>
                  <a:pt x="66899" y="0"/>
                </a:moveTo>
                <a:lnTo>
                  <a:pt x="5410303" y="0"/>
                </a:lnTo>
                <a:cubicBezTo>
                  <a:pt x="5447250" y="0"/>
                  <a:pt x="5477202" y="29952"/>
                  <a:pt x="5477202" y="66899"/>
                </a:cubicBezTo>
                <a:lnTo>
                  <a:pt x="5477202" y="367932"/>
                </a:lnTo>
                <a:cubicBezTo>
                  <a:pt x="5477202" y="404880"/>
                  <a:pt x="5447250" y="434831"/>
                  <a:pt x="5410303" y="434831"/>
                </a:cubicBezTo>
                <a:lnTo>
                  <a:pt x="66899" y="434831"/>
                </a:lnTo>
                <a:cubicBezTo>
                  <a:pt x="29952" y="434831"/>
                  <a:pt x="0" y="404880"/>
                  <a:pt x="0" y="367932"/>
                </a:cubicBezTo>
                <a:lnTo>
                  <a:pt x="0" y="66899"/>
                </a:lnTo>
                <a:cubicBezTo>
                  <a:pt x="0" y="29952"/>
                  <a:pt x="29952" y="0"/>
                  <a:pt x="66899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56" name="Text 54"/>
          <p:cNvSpPr/>
          <p:nvPr/>
        </p:nvSpPr>
        <p:spPr>
          <a:xfrm>
            <a:off x="6329160" y="4264691"/>
            <a:ext cx="5401942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Prietenii naturii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6329160" y="4431934"/>
            <a:ext cx="5393580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4A4A4A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Proiect educațional (DOC)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6145193" y="5585909"/>
            <a:ext cx="5711342" cy="568626"/>
          </a:xfrm>
          <a:custGeom>
            <a:avLst/>
            <a:gdLst/>
            <a:ahLst/>
            <a:cxnLst/>
            <a:rect l="l" t="t" r="r" b="b"/>
            <a:pathLst>
              <a:path w="5711342" h="568626">
                <a:moveTo>
                  <a:pt x="133792" y="0"/>
                </a:moveTo>
                <a:lnTo>
                  <a:pt x="5577550" y="0"/>
                </a:lnTo>
                <a:cubicBezTo>
                  <a:pt x="5651441" y="0"/>
                  <a:pt x="5711342" y="59901"/>
                  <a:pt x="5711342" y="133792"/>
                </a:cubicBezTo>
                <a:lnTo>
                  <a:pt x="5711342" y="434834"/>
                </a:lnTo>
                <a:cubicBezTo>
                  <a:pt x="5711342" y="508725"/>
                  <a:pt x="5651441" y="568626"/>
                  <a:pt x="5577550" y="568626"/>
                </a:cubicBezTo>
                <a:lnTo>
                  <a:pt x="133792" y="568626"/>
                </a:lnTo>
                <a:cubicBezTo>
                  <a:pt x="59950" y="568626"/>
                  <a:pt x="0" y="508675"/>
                  <a:pt x="0" y="434834"/>
                </a:cubicBezTo>
                <a:lnTo>
                  <a:pt x="0" y="133792"/>
                </a:lnTo>
                <a:cubicBezTo>
                  <a:pt x="0" y="59950"/>
                  <a:pt x="59950" y="0"/>
                  <a:pt x="133792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9" name="Shape 57"/>
          <p:cNvSpPr/>
          <p:nvPr/>
        </p:nvSpPr>
        <p:spPr>
          <a:xfrm>
            <a:off x="6245539" y="5702979"/>
            <a:ext cx="334486" cy="334486"/>
          </a:xfrm>
          <a:custGeom>
            <a:avLst/>
            <a:gdLst/>
            <a:ahLst/>
            <a:cxnLst/>
            <a:rect l="l" t="t" r="r" b="b"/>
            <a:pathLst>
              <a:path w="334486" h="334486">
                <a:moveTo>
                  <a:pt x="100346" y="0"/>
                </a:moveTo>
                <a:lnTo>
                  <a:pt x="234140" y="0"/>
                </a:lnTo>
                <a:cubicBezTo>
                  <a:pt x="289559" y="0"/>
                  <a:pt x="334486" y="44926"/>
                  <a:pt x="334486" y="100346"/>
                </a:cubicBezTo>
                <a:lnTo>
                  <a:pt x="334486" y="234140"/>
                </a:lnTo>
                <a:cubicBezTo>
                  <a:pt x="334486" y="289559"/>
                  <a:pt x="289559" y="334486"/>
                  <a:pt x="234140" y="334486"/>
                </a:cubicBezTo>
                <a:lnTo>
                  <a:pt x="100346" y="334486"/>
                </a:lnTo>
                <a:cubicBezTo>
                  <a:pt x="44963" y="334486"/>
                  <a:pt x="0" y="289522"/>
                  <a:pt x="0" y="234140"/>
                </a:cubicBezTo>
                <a:lnTo>
                  <a:pt x="0" y="100346"/>
                </a:lnTo>
                <a:cubicBezTo>
                  <a:pt x="0" y="44963"/>
                  <a:pt x="44963" y="0"/>
                  <a:pt x="100346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6339613" y="5794963"/>
            <a:ext cx="150519" cy="150519"/>
          </a:xfrm>
          <a:custGeom>
            <a:avLst/>
            <a:gdLst/>
            <a:ahLst/>
            <a:cxnLst/>
            <a:rect l="l" t="t" r="r" b="b"/>
            <a:pathLst>
              <a:path w="150519" h="150519">
                <a:moveTo>
                  <a:pt x="19373" y="67175"/>
                </a:moveTo>
                <a:cubicBezTo>
                  <a:pt x="23283" y="39834"/>
                  <a:pt x="46831" y="18815"/>
                  <a:pt x="75259" y="18815"/>
                </a:cubicBezTo>
                <a:cubicBezTo>
                  <a:pt x="90840" y="18815"/>
                  <a:pt x="104951" y="25135"/>
                  <a:pt x="115182" y="35337"/>
                </a:cubicBezTo>
                <a:cubicBezTo>
                  <a:pt x="115241" y="35395"/>
                  <a:pt x="115300" y="35454"/>
                  <a:pt x="115358" y="35513"/>
                </a:cubicBezTo>
                <a:lnTo>
                  <a:pt x="117593" y="37630"/>
                </a:lnTo>
                <a:lnTo>
                  <a:pt x="103511" y="37630"/>
                </a:lnTo>
                <a:cubicBezTo>
                  <a:pt x="98307" y="37630"/>
                  <a:pt x="94103" y="41834"/>
                  <a:pt x="94103" y="47037"/>
                </a:cubicBezTo>
                <a:cubicBezTo>
                  <a:pt x="94103" y="52241"/>
                  <a:pt x="98307" y="56444"/>
                  <a:pt x="103511" y="56444"/>
                </a:cubicBezTo>
                <a:lnTo>
                  <a:pt x="141141" y="56444"/>
                </a:lnTo>
                <a:cubicBezTo>
                  <a:pt x="146344" y="56444"/>
                  <a:pt x="150548" y="52241"/>
                  <a:pt x="150548" y="47037"/>
                </a:cubicBezTo>
                <a:lnTo>
                  <a:pt x="150548" y="9407"/>
                </a:lnTo>
                <a:cubicBezTo>
                  <a:pt x="150548" y="4204"/>
                  <a:pt x="146344" y="0"/>
                  <a:pt x="141141" y="0"/>
                </a:cubicBezTo>
                <a:cubicBezTo>
                  <a:pt x="135937" y="0"/>
                  <a:pt x="131733" y="4204"/>
                  <a:pt x="131733" y="9407"/>
                </a:cubicBezTo>
                <a:lnTo>
                  <a:pt x="131733" y="25106"/>
                </a:lnTo>
                <a:lnTo>
                  <a:pt x="128411" y="21960"/>
                </a:lnTo>
                <a:cubicBezTo>
                  <a:pt x="114800" y="8408"/>
                  <a:pt x="95985" y="0"/>
                  <a:pt x="75259" y="0"/>
                </a:cubicBezTo>
                <a:cubicBezTo>
                  <a:pt x="37336" y="0"/>
                  <a:pt x="5968" y="28046"/>
                  <a:pt x="764" y="64529"/>
                </a:cubicBezTo>
                <a:cubicBezTo>
                  <a:pt x="29" y="69674"/>
                  <a:pt x="3587" y="74436"/>
                  <a:pt x="8731" y="75171"/>
                </a:cubicBezTo>
                <a:cubicBezTo>
                  <a:pt x="13876" y="75906"/>
                  <a:pt x="18638" y="72319"/>
                  <a:pt x="19373" y="67204"/>
                </a:cubicBezTo>
                <a:close/>
                <a:moveTo>
                  <a:pt x="149754" y="85990"/>
                </a:moveTo>
                <a:cubicBezTo>
                  <a:pt x="150489" y="80845"/>
                  <a:pt x="146903" y="76082"/>
                  <a:pt x="141787" y="75347"/>
                </a:cubicBezTo>
                <a:cubicBezTo>
                  <a:pt x="136672" y="74613"/>
                  <a:pt x="131880" y="78199"/>
                  <a:pt x="131145" y="83314"/>
                </a:cubicBezTo>
                <a:cubicBezTo>
                  <a:pt x="127235" y="110655"/>
                  <a:pt x="103687" y="131674"/>
                  <a:pt x="75259" y="131674"/>
                </a:cubicBezTo>
                <a:cubicBezTo>
                  <a:pt x="59678" y="131674"/>
                  <a:pt x="45567" y="125354"/>
                  <a:pt x="35337" y="115153"/>
                </a:cubicBezTo>
                <a:cubicBezTo>
                  <a:pt x="35278" y="115094"/>
                  <a:pt x="35219" y="115035"/>
                  <a:pt x="35160" y="114976"/>
                </a:cubicBezTo>
                <a:lnTo>
                  <a:pt x="32926" y="112859"/>
                </a:lnTo>
                <a:lnTo>
                  <a:pt x="47008" y="112859"/>
                </a:lnTo>
                <a:cubicBezTo>
                  <a:pt x="52211" y="112859"/>
                  <a:pt x="56415" y="108656"/>
                  <a:pt x="56415" y="103452"/>
                </a:cubicBezTo>
                <a:cubicBezTo>
                  <a:pt x="56415" y="98249"/>
                  <a:pt x="52211" y="94045"/>
                  <a:pt x="47008" y="94045"/>
                </a:cubicBezTo>
                <a:lnTo>
                  <a:pt x="9407" y="94074"/>
                </a:lnTo>
                <a:cubicBezTo>
                  <a:pt x="6909" y="94074"/>
                  <a:pt x="4498" y="95074"/>
                  <a:pt x="2734" y="96867"/>
                </a:cubicBezTo>
                <a:cubicBezTo>
                  <a:pt x="970" y="98660"/>
                  <a:pt x="-29" y="101041"/>
                  <a:pt x="0" y="103570"/>
                </a:cubicBezTo>
                <a:lnTo>
                  <a:pt x="294" y="140905"/>
                </a:lnTo>
                <a:cubicBezTo>
                  <a:pt x="323" y="146109"/>
                  <a:pt x="4586" y="150283"/>
                  <a:pt x="9790" y="150225"/>
                </a:cubicBezTo>
                <a:cubicBezTo>
                  <a:pt x="14993" y="150166"/>
                  <a:pt x="19168" y="145932"/>
                  <a:pt x="19109" y="140729"/>
                </a:cubicBezTo>
                <a:lnTo>
                  <a:pt x="18991" y="125589"/>
                </a:lnTo>
                <a:lnTo>
                  <a:pt x="22137" y="128558"/>
                </a:lnTo>
                <a:cubicBezTo>
                  <a:pt x="35748" y="142111"/>
                  <a:pt x="54534" y="150519"/>
                  <a:pt x="75259" y="150519"/>
                </a:cubicBezTo>
                <a:cubicBezTo>
                  <a:pt x="113183" y="150519"/>
                  <a:pt x="144551" y="122473"/>
                  <a:pt x="149754" y="8599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1" name="Text 59"/>
          <p:cNvSpPr/>
          <p:nvPr/>
        </p:nvSpPr>
        <p:spPr>
          <a:xfrm>
            <a:off x="6680370" y="5686255"/>
            <a:ext cx="1371391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85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Biblioteca RED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6680370" y="5920395"/>
            <a:ext cx="1346305" cy="1337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79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Colecție completă de resurse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334486" y="6221432"/>
            <a:ext cx="11523029" cy="301037"/>
          </a:xfrm>
          <a:custGeom>
            <a:avLst/>
            <a:gdLst/>
            <a:ahLst/>
            <a:cxnLst/>
            <a:rect l="l" t="t" r="r" b="b"/>
            <a:pathLst>
              <a:path w="11523029" h="301037">
                <a:moveTo>
                  <a:pt x="133793" y="0"/>
                </a:moveTo>
                <a:lnTo>
                  <a:pt x="11389236" y="0"/>
                </a:lnTo>
                <a:cubicBezTo>
                  <a:pt x="11463128" y="0"/>
                  <a:pt x="11523029" y="59901"/>
                  <a:pt x="11523029" y="133793"/>
                </a:cubicBezTo>
                <a:lnTo>
                  <a:pt x="11523029" y="167244"/>
                </a:lnTo>
                <a:cubicBezTo>
                  <a:pt x="11523029" y="241136"/>
                  <a:pt x="11463128" y="301037"/>
                  <a:pt x="11389236" y="301037"/>
                </a:cubicBezTo>
                <a:lnTo>
                  <a:pt x="133793" y="301037"/>
                </a:lnTo>
                <a:cubicBezTo>
                  <a:pt x="59901" y="301037"/>
                  <a:pt x="0" y="241136"/>
                  <a:pt x="0" y="167244"/>
                </a:cubicBezTo>
                <a:lnTo>
                  <a:pt x="0" y="133793"/>
                </a:lnTo>
                <a:cubicBezTo>
                  <a:pt x="0" y="59901"/>
                  <a:pt x="59901" y="0"/>
                  <a:pt x="133793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422288" y="6296691"/>
            <a:ext cx="150519" cy="150519"/>
          </a:xfrm>
          <a:custGeom>
            <a:avLst/>
            <a:gdLst/>
            <a:ahLst/>
            <a:cxnLst/>
            <a:rect l="l" t="t" r="r" b="b"/>
            <a:pathLst>
              <a:path w="150519" h="150519">
                <a:moveTo>
                  <a:pt x="75259" y="150519"/>
                </a:moveTo>
                <a:cubicBezTo>
                  <a:pt x="116796" y="150519"/>
                  <a:pt x="150519" y="116796"/>
                  <a:pt x="150519" y="75259"/>
                </a:cubicBezTo>
                <a:cubicBezTo>
                  <a:pt x="150519" y="33723"/>
                  <a:pt x="116796" y="0"/>
                  <a:pt x="75259" y="0"/>
                </a:cubicBezTo>
                <a:cubicBezTo>
                  <a:pt x="33723" y="0"/>
                  <a:pt x="0" y="33723"/>
                  <a:pt x="0" y="75259"/>
                </a:cubicBezTo>
                <a:cubicBezTo>
                  <a:pt x="0" y="116796"/>
                  <a:pt x="33723" y="150519"/>
                  <a:pt x="75259" y="150519"/>
                </a:cubicBezTo>
                <a:close/>
                <a:moveTo>
                  <a:pt x="65852" y="47037"/>
                </a:moveTo>
                <a:cubicBezTo>
                  <a:pt x="65852" y="41845"/>
                  <a:pt x="70067" y="37630"/>
                  <a:pt x="75259" y="37630"/>
                </a:cubicBezTo>
                <a:cubicBezTo>
                  <a:pt x="80451" y="37630"/>
                  <a:pt x="84667" y="41845"/>
                  <a:pt x="84667" y="47037"/>
                </a:cubicBezTo>
                <a:cubicBezTo>
                  <a:pt x="84667" y="52229"/>
                  <a:pt x="80451" y="56444"/>
                  <a:pt x="75259" y="56444"/>
                </a:cubicBezTo>
                <a:cubicBezTo>
                  <a:pt x="70067" y="56444"/>
                  <a:pt x="65852" y="52229"/>
                  <a:pt x="65852" y="47037"/>
                </a:cubicBezTo>
                <a:close/>
                <a:moveTo>
                  <a:pt x="63500" y="65852"/>
                </a:moveTo>
                <a:lnTo>
                  <a:pt x="77611" y="65852"/>
                </a:lnTo>
                <a:cubicBezTo>
                  <a:pt x="81521" y="65852"/>
                  <a:pt x="84667" y="68997"/>
                  <a:pt x="84667" y="72907"/>
                </a:cubicBezTo>
                <a:lnTo>
                  <a:pt x="84667" y="98778"/>
                </a:lnTo>
                <a:lnTo>
                  <a:pt x="87019" y="98778"/>
                </a:lnTo>
                <a:cubicBezTo>
                  <a:pt x="90928" y="98778"/>
                  <a:pt x="94074" y="101923"/>
                  <a:pt x="94074" y="105833"/>
                </a:cubicBezTo>
                <a:cubicBezTo>
                  <a:pt x="94074" y="109743"/>
                  <a:pt x="90928" y="112889"/>
                  <a:pt x="87019" y="112889"/>
                </a:cubicBezTo>
                <a:lnTo>
                  <a:pt x="63500" y="112889"/>
                </a:lnTo>
                <a:cubicBezTo>
                  <a:pt x="59590" y="112889"/>
                  <a:pt x="56444" y="109743"/>
                  <a:pt x="56444" y="105833"/>
                </a:cubicBezTo>
                <a:cubicBezTo>
                  <a:pt x="56444" y="101923"/>
                  <a:pt x="59590" y="98778"/>
                  <a:pt x="63500" y="98778"/>
                </a:cubicBezTo>
                <a:lnTo>
                  <a:pt x="70556" y="98778"/>
                </a:lnTo>
                <a:lnTo>
                  <a:pt x="70556" y="79963"/>
                </a:lnTo>
                <a:lnTo>
                  <a:pt x="63500" y="79963"/>
                </a:lnTo>
                <a:cubicBezTo>
                  <a:pt x="59590" y="79963"/>
                  <a:pt x="56444" y="76817"/>
                  <a:pt x="56444" y="72907"/>
                </a:cubicBezTo>
                <a:cubicBezTo>
                  <a:pt x="56444" y="68997"/>
                  <a:pt x="59590" y="65852"/>
                  <a:pt x="63500" y="65852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65" name="Text 63"/>
          <p:cNvSpPr/>
          <p:nvPr/>
        </p:nvSpPr>
        <p:spPr>
          <a:xfrm>
            <a:off x="689877" y="6288329"/>
            <a:ext cx="6305839" cy="167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22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Notă:</a:t>
            </a:r>
            <a:r>
              <a:rPr lang="en-US" sz="922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Toate resursele sunt gratuite și pot fi accesate direct online sau descărcate pentru utilizare offline.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0928" y="-1072293"/>
            <a:ext cx="3216887" cy="3216887"/>
          </a:xfrm>
          <a:custGeom>
            <a:avLst/>
            <a:gdLst/>
            <a:ahLst/>
            <a:cxnLst/>
            <a:rect l="l" t="t" r="r" b="b"/>
            <a:pathLst>
              <a:path w="3216887" h="3216887">
                <a:moveTo>
                  <a:pt x="1608443" y="0"/>
                </a:moveTo>
                <a:lnTo>
                  <a:pt x="1608443" y="0"/>
                </a:lnTo>
                <a:cubicBezTo>
                  <a:pt x="2496762" y="0"/>
                  <a:pt x="3216887" y="720125"/>
                  <a:pt x="3216887" y="1608443"/>
                </a:cubicBezTo>
                <a:lnTo>
                  <a:pt x="3216887" y="1608443"/>
                </a:lnTo>
                <a:cubicBezTo>
                  <a:pt x="3216887" y="2496762"/>
                  <a:pt x="2496762" y="3216887"/>
                  <a:pt x="1608443" y="3216887"/>
                </a:cubicBezTo>
                <a:lnTo>
                  <a:pt x="1608443" y="3216887"/>
                </a:lnTo>
                <a:cubicBezTo>
                  <a:pt x="720125" y="3216887"/>
                  <a:pt x="0" y="2496762"/>
                  <a:pt x="0" y="1608443"/>
                </a:cubicBezTo>
                <a:lnTo>
                  <a:pt x="0" y="1608443"/>
                </a:lnTo>
                <a:cubicBezTo>
                  <a:pt x="0" y="720125"/>
                  <a:pt x="720125" y="0"/>
                  <a:pt x="1608443" y="0"/>
                </a:cubicBezTo>
                <a:close/>
              </a:path>
            </a:pathLst>
          </a:custGeom>
          <a:solidFill>
            <a:srgbClr val="FFD3B6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072295" y="4715417"/>
            <a:ext cx="3216887" cy="3216887"/>
          </a:xfrm>
          <a:custGeom>
            <a:avLst/>
            <a:gdLst/>
            <a:ahLst/>
            <a:cxnLst/>
            <a:rect l="l" t="t" r="r" b="b"/>
            <a:pathLst>
              <a:path w="3216887" h="3216887">
                <a:moveTo>
                  <a:pt x="1608443" y="0"/>
                </a:moveTo>
                <a:lnTo>
                  <a:pt x="1608443" y="0"/>
                </a:lnTo>
                <a:cubicBezTo>
                  <a:pt x="2496762" y="0"/>
                  <a:pt x="3216887" y="720125"/>
                  <a:pt x="3216887" y="1608443"/>
                </a:cubicBezTo>
                <a:lnTo>
                  <a:pt x="3216887" y="1608443"/>
                </a:lnTo>
                <a:cubicBezTo>
                  <a:pt x="3216887" y="2496762"/>
                  <a:pt x="2496762" y="3216887"/>
                  <a:pt x="1608443" y="3216887"/>
                </a:cubicBezTo>
                <a:lnTo>
                  <a:pt x="1608443" y="3216887"/>
                </a:lnTo>
                <a:cubicBezTo>
                  <a:pt x="720125" y="3216887"/>
                  <a:pt x="0" y="2496762"/>
                  <a:pt x="0" y="1608443"/>
                </a:cubicBezTo>
                <a:lnTo>
                  <a:pt x="0" y="1608443"/>
                </a:lnTo>
                <a:cubicBezTo>
                  <a:pt x="0" y="720125"/>
                  <a:pt x="720125" y="0"/>
                  <a:pt x="1608443" y="0"/>
                </a:cubicBezTo>
                <a:close/>
              </a:path>
            </a:pathLst>
          </a:custGeom>
          <a:solidFill>
            <a:srgbClr val="A8D8EA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21689" y="402111"/>
            <a:ext cx="450364" cy="450364"/>
          </a:xfrm>
          <a:custGeom>
            <a:avLst/>
            <a:gdLst/>
            <a:ahLst/>
            <a:cxnLst/>
            <a:rect l="l" t="t" r="r" b="b"/>
            <a:pathLst>
              <a:path w="450364" h="450364">
                <a:moveTo>
                  <a:pt x="128674" y="0"/>
                </a:moveTo>
                <a:lnTo>
                  <a:pt x="321691" y="0"/>
                </a:lnTo>
                <a:cubicBezTo>
                  <a:pt x="392755" y="0"/>
                  <a:pt x="450364" y="57609"/>
                  <a:pt x="450364" y="128674"/>
                </a:cubicBezTo>
                <a:lnTo>
                  <a:pt x="450364" y="321691"/>
                </a:lnTo>
                <a:cubicBezTo>
                  <a:pt x="450364" y="392755"/>
                  <a:pt x="392755" y="450364"/>
                  <a:pt x="321691" y="450364"/>
                </a:cubicBezTo>
                <a:lnTo>
                  <a:pt x="128674" y="450364"/>
                </a:lnTo>
                <a:cubicBezTo>
                  <a:pt x="57609" y="450364"/>
                  <a:pt x="0" y="392755"/>
                  <a:pt x="0" y="321691"/>
                </a:cubicBezTo>
                <a:lnTo>
                  <a:pt x="0" y="128674"/>
                </a:lnTo>
                <a:cubicBezTo>
                  <a:pt x="0" y="57657"/>
                  <a:pt x="57657" y="0"/>
                  <a:pt x="128674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5" name="Shape 3"/>
          <p:cNvSpPr/>
          <p:nvPr/>
        </p:nvSpPr>
        <p:spPr>
          <a:xfrm>
            <a:off x="462427" y="530786"/>
            <a:ext cx="168887" cy="193013"/>
          </a:xfrm>
          <a:custGeom>
            <a:avLst/>
            <a:gdLst/>
            <a:ahLst/>
            <a:cxnLst/>
            <a:rect l="l" t="t" r="r" b="b"/>
            <a:pathLst>
              <a:path w="168887" h="193013">
                <a:moveTo>
                  <a:pt x="144760" y="193013"/>
                </a:moveTo>
                <a:lnTo>
                  <a:pt x="36190" y="193013"/>
                </a:lnTo>
                <a:cubicBezTo>
                  <a:pt x="16210" y="193013"/>
                  <a:pt x="0" y="176803"/>
                  <a:pt x="0" y="156823"/>
                </a:cubicBezTo>
                <a:lnTo>
                  <a:pt x="0" y="36190"/>
                </a:lnTo>
                <a:cubicBezTo>
                  <a:pt x="0" y="16210"/>
                  <a:pt x="16210" y="0"/>
                  <a:pt x="36190" y="0"/>
                </a:cubicBezTo>
                <a:lnTo>
                  <a:pt x="150792" y="0"/>
                </a:lnTo>
                <a:cubicBezTo>
                  <a:pt x="160781" y="0"/>
                  <a:pt x="168887" y="8105"/>
                  <a:pt x="168887" y="18095"/>
                </a:cubicBezTo>
                <a:lnTo>
                  <a:pt x="168887" y="126665"/>
                </a:lnTo>
                <a:cubicBezTo>
                  <a:pt x="168887" y="134544"/>
                  <a:pt x="163835" y="141254"/>
                  <a:pt x="156823" y="143742"/>
                </a:cubicBezTo>
                <a:lnTo>
                  <a:pt x="156823" y="168887"/>
                </a:lnTo>
                <a:cubicBezTo>
                  <a:pt x="163496" y="168887"/>
                  <a:pt x="168887" y="174277"/>
                  <a:pt x="168887" y="180950"/>
                </a:cubicBezTo>
                <a:cubicBezTo>
                  <a:pt x="168887" y="187622"/>
                  <a:pt x="163496" y="193013"/>
                  <a:pt x="156823" y="193013"/>
                </a:cubicBezTo>
                <a:lnTo>
                  <a:pt x="144760" y="193013"/>
                </a:lnTo>
                <a:close/>
                <a:moveTo>
                  <a:pt x="36190" y="144760"/>
                </a:moveTo>
                <a:cubicBezTo>
                  <a:pt x="29517" y="144760"/>
                  <a:pt x="24127" y="150151"/>
                  <a:pt x="24127" y="156823"/>
                </a:cubicBezTo>
                <a:cubicBezTo>
                  <a:pt x="24127" y="163496"/>
                  <a:pt x="29517" y="168887"/>
                  <a:pt x="36190" y="168887"/>
                </a:cubicBezTo>
                <a:lnTo>
                  <a:pt x="132697" y="168887"/>
                </a:lnTo>
                <a:lnTo>
                  <a:pt x="132697" y="144760"/>
                </a:lnTo>
                <a:lnTo>
                  <a:pt x="36190" y="144760"/>
                </a:lnTo>
                <a:close/>
                <a:moveTo>
                  <a:pt x="48253" y="57301"/>
                </a:moveTo>
                <a:cubicBezTo>
                  <a:pt x="48253" y="62315"/>
                  <a:pt x="52287" y="66348"/>
                  <a:pt x="57301" y="66348"/>
                </a:cubicBezTo>
                <a:lnTo>
                  <a:pt x="123649" y="66348"/>
                </a:lnTo>
                <a:cubicBezTo>
                  <a:pt x="128663" y="66348"/>
                  <a:pt x="132697" y="62315"/>
                  <a:pt x="132697" y="57301"/>
                </a:cubicBezTo>
                <a:cubicBezTo>
                  <a:pt x="132697" y="52287"/>
                  <a:pt x="128663" y="48253"/>
                  <a:pt x="123649" y="48253"/>
                </a:cubicBezTo>
                <a:lnTo>
                  <a:pt x="57301" y="48253"/>
                </a:lnTo>
                <a:cubicBezTo>
                  <a:pt x="52287" y="48253"/>
                  <a:pt x="48253" y="52287"/>
                  <a:pt x="48253" y="57301"/>
                </a:cubicBezTo>
                <a:close/>
                <a:moveTo>
                  <a:pt x="57301" y="84443"/>
                </a:moveTo>
                <a:cubicBezTo>
                  <a:pt x="52287" y="84443"/>
                  <a:pt x="48253" y="88477"/>
                  <a:pt x="48253" y="93491"/>
                </a:cubicBezTo>
                <a:cubicBezTo>
                  <a:pt x="48253" y="98505"/>
                  <a:pt x="52287" y="102538"/>
                  <a:pt x="57301" y="102538"/>
                </a:cubicBezTo>
                <a:lnTo>
                  <a:pt x="123649" y="102538"/>
                </a:lnTo>
                <a:cubicBezTo>
                  <a:pt x="128663" y="102538"/>
                  <a:pt x="132697" y="98505"/>
                  <a:pt x="132697" y="93491"/>
                </a:cubicBezTo>
                <a:cubicBezTo>
                  <a:pt x="132697" y="88477"/>
                  <a:pt x="128663" y="84443"/>
                  <a:pt x="123649" y="84443"/>
                </a:cubicBezTo>
                <a:lnTo>
                  <a:pt x="57301" y="8444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00728" y="321689"/>
            <a:ext cx="1190248" cy="257351"/>
          </a:xfrm>
          <a:custGeom>
            <a:avLst/>
            <a:gdLst/>
            <a:ahLst/>
            <a:cxnLst/>
            <a:rect l="l" t="t" r="r" b="b"/>
            <a:pathLst>
              <a:path w="1190248" h="257351">
                <a:moveTo>
                  <a:pt x="128675" y="0"/>
                </a:moveTo>
                <a:lnTo>
                  <a:pt x="1061573" y="0"/>
                </a:lnTo>
                <a:cubicBezTo>
                  <a:pt x="1132590" y="0"/>
                  <a:pt x="1190248" y="57658"/>
                  <a:pt x="1190248" y="128675"/>
                </a:cubicBezTo>
                <a:lnTo>
                  <a:pt x="1190248" y="128675"/>
                </a:lnTo>
                <a:cubicBezTo>
                  <a:pt x="1190248" y="199693"/>
                  <a:pt x="1132590" y="257351"/>
                  <a:pt x="1061573" y="257351"/>
                </a:cubicBezTo>
                <a:lnTo>
                  <a:pt x="128675" y="257351"/>
                </a:lnTo>
                <a:cubicBezTo>
                  <a:pt x="57658" y="257351"/>
                  <a:pt x="0" y="199693"/>
                  <a:pt x="0" y="128675"/>
                </a:cubicBezTo>
                <a:lnTo>
                  <a:pt x="0" y="128675"/>
                </a:lnTo>
                <a:cubicBezTo>
                  <a:pt x="0" y="57658"/>
                  <a:pt x="57658" y="0"/>
                  <a:pt x="128675" y="0"/>
                </a:cubicBezTo>
                <a:close/>
              </a:path>
            </a:pathLst>
          </a:custGeom>
          <a:solidFill>
            <a:srgbClr val="FFD3B6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029404" y="394069"/>
            <a:ext cx="992900" cy="124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b="1" dirty="0">
                <a:solidFill>
                  <a:srgbClr val="FFD3B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🔗 red-digitala.ro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00728" y="611208"/>
            <a:ext cx="7543599" cy="321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8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Biblioteca digitală RED pentru învățământul preșcolar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29731" y="1069615"/>
            <a:ext cx="5677805" cy="4688612"/>
          </a:xfrm>
          <a:custGeom>
            <a:avLst/>
            <a:gdLst/>
            <a:ahLst/>
            <a:cxnLst/>
            <a:rect l="l" t="t" r="r" b="b"/>
            <a:pathLst>
              <a:path w="5677805" h="4688612">
                <a:moveTo>
                  <a:pt x="193030" y="0"/>
                </a:moveTo>
                <a:lnTo>
                  <a:pt x="5484775" y="0"/>
                </a:lnTo>
                <a:cubicBezTo>
                  <a:pt x="5591382" y="0"/>
                  <a:pt x="5677805" y="86423"/>
                  <a:pt x="5677805" y="193030"/>
                </a:cubicBezTo>
                <a:lnTo>
                  <a:pt x="5677805" y="4495582"/>
                </a:lnTo>
                <a:cubicBezTo>
                  <a:pt x="5677805" y="4602190"/>
                  <a:pt x="5591382" y="4688612"/>
                  <a:pt x="5484775" y="4688612"/>
                </a:cubicBezTo>
                <a:lnTo>
                  <a:pt x="193030" y="4688612"/>
                </a:lnTo>
                <a:cubicBezTo>
                  <a:pt x="86423" y="4688612"/>
                  <a:pt x="0" y="4602190"/>
                  <a:pt x="0" y="4495582"/>
                </a:cubicBezTo>
                <a:lnTo>
                  <a:pt x="0" y="193030"/>
                </a:lnTo>
                <a:cubicBezTo>
                  <a:pt x="0" y="86423"/>
                  <a:pt x="86423" y="0"/>
                  <a:pt x="193030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D3B6">
                <a:alpha val="30196"/>
              </a:srgbClr>
            </a:solidFill>
            <a:prstDash val="solid"/>
          </a:ln>
          <a:effectLst>
            <a:outerShdw blurRad="24127" dist="804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530786" y="2733348"/>
            <a:ext cx="5356116" cy="522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66" b="1" dirty="0">
                <a:solidFill>
                  <a:srgbClr val="FFD3B6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 colecție amplă</a:t>
            </a:r>
            <a:r>
              <a:rPr lang="en-US" sz="1266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de resurse educaționale deschise: </a:t>
            </a:r>
            <a:r>
              <a:rPr lang="en-US" sz="1266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proiecte didactice </a:t>
            </a:r>
            <a:r>
              <a:rPr lang="en-US" sz="1266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</a:t>
            </a:r>
            <a:r>
              <a:rPr lang="en-US" sz="1266" dirty="0">
                <a:solidFill>
                  <a:srgbClr val="4A4A4A"/>
                </a:solidFill>
                <a:highlight>
                  <a:srgbClr val="FFD3B6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jocuri interactive </a:t>
            </a:r>
            <a:r>
              <a:rPr lang="en-US" sz="1266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, </a:t>
            </a:r>
            <a:r>
              <a:rPr lang="en-US" sz="1266" dirty="0">
                <a:solidFill>
                  <a:srgbClr val="4A4A4A"/>
                </a:solidFill>
                <a:highlight>
                  <a:srgbClr val="FFAAA5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fișe de lucru </a:t>
            </a:r>
            <a:r>
              <a:rPr lang="en-US" sz="1266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și </a:t>
            </a:r>
            <a:r>
              <a:rPr lang="en-US" sz="1266" dirty="0">
                <a:solidFill>
                  <a:srgbClr val="4A4A4A"/>
                </a:solidFill>
                <a:highlight>
                  <a:srgbClr val="A8D8E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activități integrate </a:t>
            </a:r>
            <a:r>
              <a:rPr lang="en-US" sz="1266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30786" y="3384768"/>
            <a:ext cx="5348074" cy="7077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40" dirty="0">
                <a:solidFill>
                  <a:srgbClr val="4A4A4A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 sursă valoroasă pentru educație modernă și creativă, care oferă educatorilor instrumente diverse pentru a crea experiențe de învățare captivante și adaptate nevoilor copiilor.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21689" y="5890923"/>
            <a:ext cx="5693889" cy="651420"/>
          </a:xfrm>
          <a:custGeom>
            <a:avLst/>
            <a:gdLst/>
            <a:ahLst/>
            <a:cxnLst/>
            <a:rect l="l" t="t" r="r" b="b"/>
            <a:pathLst>
              <a:path w="5693889" h="651420">
                <a:moveTo>
                  <a:pt x="193016" y="0"/>
                </a:moveTo>
                <a:lnTo>
                  <a:pt x="5500874" y="0"/>
                </a:lnTo>
                <a:cubicBezTo>
                  <a:pt x="5607473" y="0"/>
                  <a:pt x="5693889" y="86416"/>
                  <a:pt x="5693889" y="193016"/>
                </a:cubicBezTo>
                <a:lnTo>
                  <a:pt x="5693889" y="458404"/>
                </a:lnTo>
                <a:cubicBezTo>
                  <a:pt x="5693889" y="565003"/>
                  <a:pt x="5607473" y="651420"/>
                  <a:pt x="5500874" y="651420"/>
                </a:cubicBezTo>
                <a:lnTo>
                  <a:pt x="193016" y="651420"/>
                </a:lnTo>
                <a:cubicBezTo>
                  <a:pt x="86487" y="651420"/>
                  <a:pt x="0" y="564932"/>
                  <a:pt x="0" y="458404"/>
                </a:cubicBezTo>
                <a:lnTo>
                  <a:pt x="0" y="193016"/>
                </a:lnTo>
                <a:cubicBezTo>
                  <a:pt x="0" y="86416"/>
                  <a:pt x="86416" y="0"/>
                  <a:pt x="19301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13" name="Shape 11"/>
          <p:cNvSpPr/>
          <p:nvPr/>
        </p:nvSpPr>
        <p:spPr>
          <a:xfrm>
            <a:off x="544860" y="6061821"/>
            <a:ext cx="180950" cy="241266"/>
          </a:xfrm>
          <a:custGeom>
            <a:avLst/>
            <a:gdLst/>
            <a:ahLst/>
            <a:cxnLst/>
            <a:rect l="l" t="t" r="r" b="b"/>
            <a:pathLst>
              <a:path w="180950" h="241266">
                <a:moveTo>
                  <a:pt x="30158" y="0"/>
                </a:moveTo>
                <a:cubicBezTo>
                  <a:pt x="13524" y="0"/>
                  <a:pt x="0" y="13524"/>
                  <a:pt x="0" y="30158"/>
                </a:cubicBezTo>
                <a:lnTo>
                  <a:pt x="0" y="226187"/>
                </a:lnTo>
                <a:cubicBezTo>
                  <a:pt x="0" y="231606"/>
                  <a:pt x="2922" y="236648"/>
                  <a:pt x="7634" y="239287"/>
                </a:cubicBezTo>
                <a:cubicBezTo>
                  <a:pt x="12346" y="241926"/>
                  <a:pt x="18142" y="241879"/>
                  <a:pt x="22807" y="239099"/>
                </a:cubicBezTo>
                <a:lnTo>
                  <a:pt x="90475" y="198527"/>
                </a:lnTo>
                <a:lnTo>
                  <a:pt x="158096" y="239099"/>
                </a:lnTo>
                <a:cubicBezTo>
                  <a:pt x="162761" y="241879"/>
                  <a:pt x="168557" y="241973"/>
                  <a:pt x="173269" y="239287"/>
                </a:cubicBezTo>
                <a:cubicBezTo>
                  <a:pt x="177981" y="236601"/>
                  <a:pt x="180950" y="231606"/>
                  <a:pt x="180950" y="226187"/>
                </a:cubicBezTo>
                <a:lnTo>
                  <a:pt x="180950" y="30158"/>
                </a:lnTo>
                <a:cubicBezTo>
                  <a:pt x="180950" y="13524"/>
                  <a:pt x="167426" y="0"/>
                  <a:pt x="150792" y="0"/>
                </a:cubicBezTo>
                <a:lnTo>
                  <a:pt x="30158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80623" y="6051768"/>
            <a:ext cx="4608190" cy="265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66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„O bibliotecă digitală pentru educație modernă și creativă."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186224" y="1069615"/>
            <a:ext cx="5677805" cy="4752950"/>
          </a:xfrm>
          <a:custGeom>
            <a:avLst/>
            <a:gdLst/>
            <a:ahLst/>
            <a:cxnLst/>
            <a:rect l="l" t="t" r="r" b="b"/>
            <a:pathLst>
              <a:path w="5677805" h="4752950">
                <a:moveTo>
                  <a:pt x="193017" y="0"/>
                </a:moveTo>
                <a:lnTo>
                  <a:pt x="5484787" y="0"/>
                </a:lnTo>
                <a:cubicBezTo>
                  <a:pt x="5591388" y="0"/>
                  <a:pt x="5677805" y="86417"/>
                  <a:pt x="5677805" y="193017"/>
                </a:cubicBezTo>
                <a:lnTo>
                  <a:pt x="5677805" y="4559933"/>
                </a:lnTo>
                <a:cubicBezTo>
                  <a:pt x="5677805" y="4666533"/>
                  <a:pt x="5591388" y="4752950"/>
                  <a:pt x="5484787" y="4752950"/>
                </a:cubicBezTo>
                <a:lnTo>
                  <a:pt x="193017" y="4752950"/>
                </a:lnTo>
                <a:cubicBezTo>
                  <a:pt x="86417" y="4752950"/>
                  <a:pt x="0" y="4666533"/>
                  <a:pt x="0" y="4559933"/>
                </a:cubicBezTo>
                <a:lnTo>
                  <a:pt x="0" y="193017"/>
                </a:lnTo>
                <a:cubicBezTo>
                  <a:pt x="0" y="86488"/>
                  <a:pt x="86488" y="0"/>
                  <a:pt x="193017" y="0"/>
                </a:cubicBezTo>
                <a:close/>
              </a:path>
            </a:pathLst>
          </a:custGeom>
          <a:solidFill>
            <a:srgbClr val="FFFFFF"/>
          </a:solidFill>
          <a:ln w="25400">
            <a:solidFill>
              <a:srgbClr val="FFAAA5">
                <a:alpha val="30196"/>
              </a:srgbClr>
            </a:solidFill>
            <a:prstDash val="solid"/>
          </a:ln>
          <a:effectLst>
            <a:outerShdw blurRad="24127" dist="804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367173" y="1270670"/>
            <a:ext cx="217140" cy="193013"/>
          </a:xfrm>
          <a:custGeom>
            <a:avLst/>
            <a:gdLst/>
            <a:ahLst/>
            <a:cxnLst/>
            <a:rect l="l" t="t" r="r" b="b"/>
            <a:pathLst>
              <a:path w="217140" h="193013">
                <a:moveTo>
                  <a:pt x="21111" y="85046"/>
                </a:moveTo>
                <a:lnTo>
                  <a:pt x="12214" y="111661"/>
                </a:lnTo>
                <a:lnTo>
                  <a:pt x="12214" y="36190"/>
                </a:lnTo>
                <a:cubicBezTo>
                  <a:pt x="12214" y="22883"/>
                  <a:pt x="23033" y="12063"/>
                  <a:pt x="36341" y="12063"/>
                </a:cubicBezTo>
                <a:lnTo>
                  <a:pt x="88628" y="12063"/>
                </a:lnTo>
                <a:cubicBezTo>
                  <a:pt x="93830" y="12063"/>
                  <a:pt x="98919" y="13760"/>
                  <a:pt x="103104" y="16889"/>
                </a:cubicBezTo>
                <a:lnTo>
                  <a:pt x="117580" y="27746"/>
                </a:lnTo>
                <a:cubicBezTo>
                  <a:pt x="119653" y="29329"/>
                  <a:pt x="122217" y="30158"/>
                  <a:pt x="124818" y="30158"/>
                </a:cubicBezTo>
                <a:lnTo>
                  <a:pt x="169037" y="30158"/>
                </a:lnTo>
                <a:cubicBezTo>
                  <a:pt x="182345" y="30158"/>
                  <a:pt x="193164" y="40978"/>
                  <a:pt x="193164" y="54285"/>
                </a:cubicBezTo>
                <a:lnTo>
                  <a:pt x="193164" y="60317"/>
                </a:lnTo>
                <a:lnTo>
                  <a:pt x="55416" y="60317"/>
                </a:lnTo>
                <a:cubicBezTo>
                  <a:pt x="39847" y="60317"/>
                  <a:pt x="26012" y="70269"/>
                  <a:pt x="21073" y="85046"/>
                </a:cubicBezTo>
                <a:close/>
                <a:moveTo>
                  <a:pt x="180121" y="168887"/>
                </a:moveTo>
                <a:lnTo>
                  <a:pt x="37321" y="168887"/>
                </a:lnTo>
                <a:cubicBezTo>
                  <a:pt x="24956" y="168887"/>
                  <a:pt x="16248" y="156786"/>
                  <a:pt x="20168" y="145061"/>
                </a:cubicBezTo>
                <a:lnTo>
                  <a:pt x="38263" y="90777"/>
                </a:lnTo>
                <a:cubicBezTo>
                  <a:pt x="40714" y="83388"/>
                  <a:pt x="47650" y="78412"/>
                  <a:pt x="55416" y="78412"/>
                </a:cubicBezTo>
                <a:lnTo>
                  <a:pt x="198216" y="78412"/>
                </a:lnTo>
                <a:cubicBezTo>
                  <a:pt x="210580" y="78412"/>
                  <a:pt x="219289" y="90513"/>
                  <a:pt x="215368" y="102237"/>
                </a:cubicBezTo>
                <a:lnTo>
                  <a:pt x="197273" y="156522"/>
                </a:lnTo>
                <a:cubicBezTo>
                  <a:pt x="194823" y="163910"/>
                  <a:pt x="187886" y="168887"/>
                  <a:pt x="180121" y="168887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17" name="Text 15"/>
          <p:cNvSpPr/>
          <p:nvPr/>
        </p:nvSpPr>
        <p:spPr>
          <a:xfrm>
            <a:off x="6596377" y="1238501"/>
            <a:ext cx="5195272" cy="257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20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Categorii de resurse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355110" y="1624528"/>
            <a:ext cx="5340032" cy="546871"/>
          </a:xfrm>
          <a:custGeom>
            <a:avLst/>
            <a:gdLst/>
            <a:ahLst/>
            <a:cxnLst/>
            <a:rect l="l" t="t" r="r" b="b"/>
            <a:pathLst>
              <a:path w="5340032" h="546871">
                <a:moveTo>
                  <a:pt x="96506" y="0"/>
                </a:moveTo>
                <a:lnTo>
                  <a:pt x="5243525" y="0"/>
                </a:lnTo>
                <a:cubicBezTo>
                  <a:pt x="5296824" y="0"/>
                  <a:pt x="5340032" y="43207"/>
                  <a:pt x="5340032" y="96506"/>
                </a:cubicBezTo>
                <a:lnTo>
                  <a:pt x="5340032" y="450364"/>
                </a:lnTo>
                <a:cubicBezTo>
                  <a:pt x="5340032" y="503663"/>
                  <a:pt x="5296824" y="546871"/>
                  <a:pt x="5243525" y="546871"/>
                </a:cubicBezTo>
                <a:lnTo>
                  <a:pt x="96506" y="546871"/>
                </a:lnTo>
                <a:cubicBezTo>
                  <a:pt x="43207" y="546871"/>
                  <a:pt x="0" y="503663"/>
                  <a:pt x="0" y="450364"/>
                </a:cubicBezTo>
                <a:lnTo>
                  <a:pt x="0" y="96506"/>
                </a:lnTo>
                <a:cubicBezTo>
                  <a:pt x="0" y="43243"/>
                  <a:pt x="43243" y="0"/>
                  <a:pt x="96506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19" name="Shape 17"/>
          <p:cNvSpPr/>
          <p:nvPr/>
        </p:nvSpPr>
        <p:spPr>
          <a:xfrm>
            <a:off x="6451617" y="1721034"/>
            <a:ext cx="321689" cy="321689"/>
          </a:xfrm>
          <a:custGeom>
            <a:avLst/>
            <a:gdLst/>
            <a:ahLst/>
            <a:cxnLst/>
            <a:rect l="l" t="t" r="r" b="b"/>
            <a:pathLst>
              <a:path w="321689" h="321689">
                <a:moveTo>
                  <a:pt x="96507" y="0"/>
                </a:moveTo>
                <a:lnTo>
                  <a:pt x="225182" y="0"/>
                </a:lnTo>
                <a:cubicBezTo>
                  <a:pt x="278481" y="0"/>
                  <a:pt x="321689" y="43207"/>
                  <a:pt x="321689" y="96507"/>
                </a:cubicBezTo>
                <a:lnTo>
                  <a:pt x="321689" y="225182"/>
                </a:lnTo>
                <a:cubicBezTo>
                  <a:pt x="321689" y="278481"/>
                  <a:pt x="278481" y="321689"/>
                  <a:pt x="225182" y="321689"/>
                </a:cubicBezTo>
                <a:lnTo>
                  <a:pt x="96507" y="321689"/>
                </a:lnTo>
                <a:cubicBezTo>
                  <a:pt x="43207" y="321689"/>
                  <a:pt x="0" y="278481"/>
                  <a:pt x="0" y="225182"/>
                </a:cubicBezTo>
                <a:lnTo>
                  <a:pt x="0" y="96507"/>
                </a:lnTo>
                <a:cubicBezTo>
                  <a:pt x="0" y="43207"/>
                  <a:pt x="43207" y="0"/>
                  <a:pt x="96507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20" name="Shape 18"/>
          <p:cNvSpPr/>
          <p:nvPr/>
        </p:nvSpPr>
        <p:spPr>
          <a:xfrm>
            <a:off x="6564208" y="1817541"/>
            <a:ext cx="96507" cy="128675"/>
          </a:xfrm>
          <a:custGeom>
            <a:avLst/>
            <a:gdLst/>
            <a:ahLst/>
            <a:cxnLst/>
            <a:rect l="l" t="t" r="r" b="b"/>
            <a:pathLst>
              <a:path w="96507" h="128675">
                <a:moveTo>
                  <a:pt x="0" y="16084"/>
                </a:moveTo>
                <a:cubicBezTo>
                  <a:pt x="0" y="7213"/>
                  <a:pt x="7213" y="0"/>
                  <a:pt x="16084" y="0"/>
                </a:cubicBezTo>
                <a:lnTo>
                  <a:pt x="53657" y="0"/>
                </a:lnTo>
                <a:cubicBezTo>
                  <a:pt x="57929" y="0"/>
                  <a:pt x="62026" y="1684"/>
                  <a:pt x="65041" y="4700"/>
                </a:cubicBezTo>
                <a:lnTo>
                  <a:pt x="91807" y="31490"/>
                </a:lnTo>
                <a:cubicBezTo>
                  <a:pt x="94823" y="34506"/>
                  <a:pt x="96507" y="38603"/>
                  <a:pt x="96507" y="42875"/>
                </a:cubicBezTo>
                <a:lnTo>
                  <a:pt x="96507" y="112591"/>
                </a:lnTo>
                <a:cubicBezTo>
                  <a:pt x="96507" y="121463"/>
                  <a:pt x="89294" y="128675"/>
                  <a:pt x="80422" y="128675"/>
                </a:cubicBezTo>
                <a:lnTo>
                  <a:pt x="16084" y="128675"/>
                </a:lnTo>
                <a:cubicBezTo>
                  <a:pt x="7213" y="128675"/>
                  <a:pt x="0" y="121463"/>
                  <a:pt x="0" y="112591"/>
                </a:cubicBezTo>
                <a:lnTo>
                  <a:pt x="0" y="16084"/>
                </a:lnTo>
                <a:close/>
                <a:moveTo>
                  <a:pt x="52274" y="14702"/>
                </a:moveTo>
                <a:lnTo>
                  <a:pt x="52274" y="38201"/>
                </a:lnTo>
                <a:cubicBezTo>
                  <a:pt x="52274" y="41543"/>
                  <a:pt x="54964" y="44232"/>
                  <a:pt x="58306" y="44232"/>
                </a:cubicBezTo>
                <a:lnTo>
                  <a:pt x="81804" y="44232"/>
                </a:lnTo>
                <a:lnTo>
                  <a:pt x="52274" y="14702"/>
                </a:lnTo>
                <a:close/>
                <a:moveTo>
                  <a:pt x="30158" y="64338"/>
                </a:moveTo>
                <a:cubicBezTo>
                  <a:pt x="26816" y="64338"/>
                  <a:pt x="24127" y="67027"/>
                  <a:pt x="24127" y="70369"/>
                </a:cubicBezTo>
                <a:cubicBezTo>
                  <a:pt x="24127" y="73712"/>
                  <a:pt x="26816" y="76401"/>
                  <a:pt x="30158" y="76401"/>
                </a:cubicBezTo>
                <a:lnTo>
                  <a:pt x="66348" y="76401"/>
                </a:lnTo>
                <a:cubicBezTo>
                  <a:pt x="69691" y="76401"/>
                  <a:pt x="72380" y="73712"/>
                  <a:pt x="72380" y="70369"/>
                </a:cubicBezTo>
                <a:cubicBezTo>
                  <a:pt x="72380" y="67027"/>
                  <a:pt x="69691" y="64338"/>
                  <a:pt x="66348" y="64338"/>
                </a:cubicBezTo>
                <a:lnTo>
                  <a:pt x="30158" y="64338"/>
                </a:lnTo>
                <a:close/>
                <a:moveTo>
                  <a:pt x="30158" y="88464"/>
                </a:moveTo>
                <a:cubicBezTo>
                  <a:pt x="26816" y="88464"/>
                  <a:pt x="24127" y="91153"/>
                  <a:pt x="24127" y="94496"/>
                </a:cubicBezTo>
                <a:cubicBezTo>
                  <a:pt x="24127" y="97839"/>
                  <a:pt x="26816" y="100528"/>
                  <a:pt x="30158" y="100528"/>
                </a:cubicBezTo>
                <a:lnTo>
                  <a:pt x="66348" y="100528"/>
                </a:lnTo>
                <a:cubicBezTo>
                  <a:pt x="69691" y="100528"/>
                  <a:pt x="72380" y="97839"/>
                  <a:pt x="72380" y="94496"/>
                </a:cubicBezTo>
                <a:cubicBezTo>
                  <a:pt x="72380" y="91153"/>
                  <a:pt x="69691" y="88464"/>
                  <a:pt x="66348" y="88464"/>
                </a:cubicBezTo>
                <a:lnTo>
                  <a:pt x="30158" y="8846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869812" y="1721034"/>
            <a:ext cx="1495852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Proiecte didactice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869812" y="1914047"/>
            <a:ext cx="3004333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Planuri complete de activități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55110" y="2235736"/>
            <a:ext cx="5340032" cy="546871"/>
          </a:xfrm>
          <a:custGeom>
            <a:avLst/>
            <a:gdLst/>
            <a:ahLst/>
            <a:cxnLst/>
            <a:rect l="l" t="t" r="r" b="b"/>
            <a:pathLst>
              <a:path w="5340032" h="546871">
                <a:moveTo>
                  <a:pt x="96506" y="0"/>
                </a:moveTo>
                <a:lnTo>
                  <a:pt x="5243525" y="0"/>
                </a:lnTo>
                <a:cubicBezTo>
                  <a:pt x="5296824" y="0"/>
                  <a:pt x="5340032" y="43207"/>
                  <a:pt x="5340032" y="96506"/>
                </a:cubicBezTo>
                <a:lnTo>
                  <a:pt x="5340032" y="450364"/>
                </a:lnTo>
                <a:cubicBezTo>
                  <a:pt x="5340032" y="503663"/>
                  <a:pt x="5296824" y="546871"/>
                  <a:pt x="5243525" y="546871"/>
                </a:cubicBezTo>
                <a:lnTo>
                  <a:pt x="96506" y="546871"/>
                </a:lnTo>
                <a:cubicBezTo>
                  <a:pt x="43207" y="546871"/>
                  <a:pt x="0" y="503663"/>
                  <a:pt x="0" y="450364"/>
                </a:cubicBezTo>
                <a:lnTo>
                  <a:pt x="0" y="96506"/>
                </a:lnTo>
                <a:cubicBezTo>
                  <a:pt x="0" y="43243"/>
                  <a:pt x="43243" y="0"/>
                  <a:pt x="96506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4" name="Shape 22"/>
          <p:cNvSpPr/>
          <p:nvPr/>
        </p:nvSpPr>
        <p:spPr>
          <a:xfrm>
            <a:off x="6451617" y="2332243"/>
            <a:ext cx="321689" cy="321689"/>
          </a:xfrm>
          <a:custGeom>
            <a:avLst/>
            <a:gdLst/>
            <a:ahLst/>
            <a:cxnLst/>
            <a:rect l="l" t="t" r="r" b="b"/>
            <a:pathLst>
              <a:path w="321689" h="321689">
                <a:moveTo>
                  <a:pt x="96507" y="0"/>
                </a:moveTo>
                <a:lnTo>
                  <a:pt x="225182" y="0"/>
                </a:lnTo>
                <a:cubicBezTo>
                  <a:pt x="278481" y="0"/>
                  <a:pt x="321689" y="43207"/>
                  <a:pt x="321689" y="96507"/>
                </a:cubicBezTo>
                <a:lnTo>
                  <a:pt x="321689" y="225182"/>
                </a:lnTo>
                <a:cubicBezTo>
                  <a:pt x="321689" y="278481"/>
                  <a:pt x="278481" y="321689"/>
                  <a:pt x="225182" y="321689"/>
                </a:cubicBezTo>
                <a:lnTo>
                  <a:pt x="96507" y="321689"/>
                </a:lnTo>
                <a:cubicBezTo>
                  <a:pt x="43207" y="321689"/>
                  <a:pt x="0" y="278481"/>
                  <a:pt x="0" y="225182"/>
                </a:cubicBezTo>
                <a:lnTo>
                  <a:pt x="0" y="96507"/>
                </a:lnTo>
                <a:cubicBezTo>
                  <a:pt x="0" y="43207"/>
                  <a:pt x="43207" y="0"/>
                  <a:pt x="96507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25" name="Shape 23"/>
          <p:cNvSpPr/>
          <p:nvPr/>
        </p:nvSpPr>
        <p:spPr>
          <a:xfrm>
            <a:off x="6532039" y="2428749"/>
            <a:ext cx="160844" cy="128675"/>
          </a:xfrm>
          <a:custGeom>
            <a:avLst/>
            <a:gdLst/>
            <a:ahLst/>
            <a:cxnLst/>
            <a:rect l="l" t="t" r="r" b="b"/>
            <a:pathLst>
              <a:path w="160844" h="128675">
                <a:moveTo>
                  <a:pt x="112591" y="16084"/>
                </a:moveTo>
                <a:cubicBezTo>
                  <a:pt x="139231" y="16084"/>
                  <a:pt x="160844" y="37698"/>
                  <a:pt x="160844" y="64338"/>
                </a:cubicBezTo>
                <a:cubicBezTo>
                  <a:pt x="160844" y="90978"/>
                  <a:pt x="139231" y="112591"/>
                  <a:pt x="112591" y="112591"/>
                </a:cubicBezTo>
                <a:lnTo>
                  <a:pt x="48253" y="112591"/>
                </a:lnTo>
                <a:cubicBezTo>
                  <a:pt x="21613" y="112591"/>
                  <a:pt x="0" y="90978"/>
                  <a:pt x="0" y="64338"/>
                </a:cubicBezTo>
                <a:cubicBezTo>
                  <a:pt x="0" y="37698"/>
                  <a:pt x="21613" y="16084"/>
                  <a:pt x="48253" y="16084"/>
                </a:cubicBezTo>
                <a:lnTo>
                  <a:pt x="112591" y="16084"/>
                </a:lnTo>
                <a:close/>
                <a:moveTo>
                  <a:pt x="48253" y="44232"/>
                </a:moveTo>
                <a:cubicBezTo>
                  <a:pt x="44911" y="44232"/>
                  <a:pt x="42222" y="46921"/>
                  <a:pt x="42222" y="50264"/>
                </a:cubicBezTo>
                <a:lnTo>
                  <a:pt x="42222" y="58306"/>
                </a:lnTo>
                <a:lnTo>
                  <a:pt x="34179" y="58306"/>
                </a:lnTo>
                <a:cubicBezTo>
                  <a:pt x="30837" y="58306"/>
                  <a:pt x="28148" y="60995"/>
                  <a:pt x="28148" y="64338"/>
                </a:cubicBezTo>
                <a:cubicBezTo>
                  <a:pt x="28148" y="67680"/>
                  <a:pt x="30837" y="70369"/>
                  <a:pt x="34179" y="70369"/>
                </a:cubicBezTo>
                <a:lnTo>
                  <a:pt x="42222" y="70369"/>
                </a:lnTo>
                <a:lnTo>
                  <a:pt x="42222" y="78412"/>
                </a:lnTo>
                <a:cubicBezTo>
                  <a:pt x="42222" y="81754"/>
                  <a:pt x="44911" y="84443"/>
                  <a:pt x="48253" y="84443"/>
                </a:cubicBezTo>
                <a:cubicBezTo>
                  <a:pt x="51596" y="84443"/>
                  <a:pt x="54285" y="81754"/>
                  <a:pt x="54285" y="78412"/>
                </a:cubicBezTo>
                <a:lnTo>
                  <a:pt x="54285" y="70369"/>
                </a:lnTo>
                <a:lnTo>
                  <a:pt x="62327" y="70369"/>
                </a:lnTo>
                <a:cubicBezTo>
                  <a:pt x="65670" y="70369"/>
                  <a:pt x="68359" y="67680"/>
                  <a:pt x="68359" y="64338"/>
                </a:cubicBezTo>
                <a:cubicBezTo>
                  <a:pt x="68359" y="60995"/>
                  <a:pt x="65670" y="58306"/>
                  <a:pt x="62327" y="58306"/>
                </a:cubicBezTo>
                <a:lnTo>
                  <a:pt x="54285" y="58306"/>
                </a:lnTo>
                <a:lnTo>
                  <a:pt x="54285" y="50264"/>
                </a:lnTo>
                <a:cubicBezTo>
                  <a:pt x="54285" y="46921"/>
                  <a:pt x="51596" y="44232"/>
                  <a:pt x="48253" y="44232"/>
                </a:cubicBezTo>
                <a:close/>
                <a:moveTo>
                  <a:pt x="108570" y="68359"/>
                </a:moveTo>
                <a:cubicBezTo>
                  <a:pt x="104131" y="68359"/>
                  <a:pt x="100528" y="71962"/>
                  <a:pt x="100528" y="76401"/>
                </a:cubicBezTo>
                <a:cubicBezTo>
                  <a:pt x="100528" y="80840"/>
                  <a:pt x="104131" y="84443"/>
                  <a:pt x="108570" y="84443"/>
                </a:cubicBezTo>
                <a:cubicBezTo>
                  <a:pt x="113009" y="84443"/>
                  <a:pt x="116612" y="80840"/>
                  <a:pt x="116612" y="76401"/>
                </a:cubicBezTo>
                <a:cubicBezTo>
                  <a:pt x="116612" y="71962"/>
                  <a:pt x="113009" y="68359"/>
                  <a:pt x="108570" y="68359"/>
                </a:cubicBezTo>
                <a:close/>
                <a:moveTo>
                  <a:pt x="124654" y="44232"/>
                </a:moveTo>
                <a:cubicBezTo>
                  <a:pt x="120216" y="44232"/>
                  <a:pt x="116612" y="47836"/>
                  <a:pt x="116612" y="52274"/>
                </a:cubicBezTo>
                <a:cubicBezTo>
                  <a:pt x="116612" y="56713"/>
                  <a:pt x="120216" y="60317"/>
                  <a:pt x="124654" y="60317"/>
                </a:cubicBezTo>
                <a:cubicBezTo>
                  <a:pt x="129093" y="60317"/>
                  <a:pt x="132697" y="56713"/>
                  <a:pt x="132697" y="52274"/>
                </a:cubicBezTo>
                <a:cubicBezTo>
                  <a:pt x="132697" y="47836"/>
                  <a:pt x="129093" y="44232"/>
                  <a:pt x="124654" y="4423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6869812" y="2332243"/>
            <a:ext cx="1415430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Jocuri interactive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869812" y="2525256"/>
            <a:ext cx="2312853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Activități digitale captivante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55110" y="2846945"/>
            <a:ext cx="5340032" cy="546871"/>
          </a:xfrm>
          <a:custGeom>
            <a:avLst/>
            <a:gdLst/>
            <a:ahLst/>
            <a:cxnLst/>
            <a:rect l="l" t="t" r="r" b="b"/>
            <a:pathLst>
              <a:path w="5340032" h="546871">
                <a:moveTo>
                  <a:pt x="96506" y="0"/>
                </a:moveTo>
                <a:lnTo>
                  <a:pt x="5243525" y="0"/>
                </a:lnTo>
                <a:cubicBezTo>
                  <a:pt x="5296824" y="0"/>
                  <a:pt x="5340032" y="43207"/>
                  <a:pt x="5340032" y="96506"/>
                </a:cubicBezTo>
                <a:lnTo>
                  <a:pt x="5340032" y="450364"/>
                </a:lnTo>
                <a:cubicBezTo>
                  <a:pt x="5340032" y="503663"/>
                  <a:pt x="5296824" y="546871"/>
                  <a:pt x="5243525" y="546871"/>
                </a:cubicBezTo>
                <a:lnTo>
                  <a:pt x="96506" y="546871"/>
                </a:lnTo>
                <a:cubicBezTo>
                  <a:pt x="43207" y="546871"/>
                  <a:pt x="0" y="503663"/>
                  <a:pt x="0" y="450364"/>
                </a:cubicBezTo>
                <a:lnTo>
                  <a:pt x="0" y="96506"/>
                </a:lnTo>
                <a:cubicBezTo>
                  <a:pt x="0" y="43243"/>
                  <a:pt x="43243" y="0"/>
                  <a:pt x="96506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29" name="Shape 27"/>
          <p:cNvSpPr/>
          <p:nvPr/>
        </p:nvSpPr>
        <p:spPr>
          <a:xfrm>
            <a:off x="6451617" y="2943451"/>
            <a:ext cx="321689" cy="321689"/>
          </a:xfrm>
          <a:custGeom>
            <a:avLst/>
            <a:gdLst/>
            <a:ahLst/>
            <a:cxnLst/>
            <a:rect l="l" t="t" r="r" b="b"/>
            <a:pathLst>
              <a:path w="321689" h="321689">
                <a:moveTo>
                  <a:pt x="96507" y="0"/>
                </a:moveTo>
                <a:lnTo>
                  <a:pt x="225182" y="0"/>
                </a:lnTo>
                <a:cubicBezTo>
                  <a:pt x="278481" y="0"/>
                  <a:pt x="321689" y="43207"/>
                  <a:pt x="321689" y="96507"/>
                </a:cubicBezTo>
                <a:lnTo>
                  <a:pt x="321689" y="225182"/>
                </a:lnTo>
                <a:cubicBezTo>
                  <a:pt x="321689" y="278481"/>
                  <a:pt x="278481" y="321689"/>
                  <a:pt x="225182" y="321689"/>
                </a:cubicBezTo>
                <a:lnTo>
                  <a:pt x="96507" y="321689"/>
                </a:lnTo>
                <a:cubicBezTo>
                  <a:pt x="43207" y="321689"/>
                  <a:pt x="0" y="278481"/>
                  <a:pt x="0" y="225182"/>
                </a:cubicBezTo>
                <a:lnTo>
                  <a:pt x="0" y="96507"/>
                </a:lnTo>
                <a:cubicBezTo>
                  <a:pt x="0" y="43207"/>
                  <a:pt x="43207" y="0"/>
                  <a:pt x="96507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30" name="Shape 28"/>
          <p:cNvSpPr/>
          <p:nvPr/>
        </p:nvSpPr>
        <p:spPr>
          <a:xfrm>
            <a:off x="6548123" y="3039958"/>
            <a:ext cx="128675" cy="128675"/>
          </a:xfrm>
          <a:custGeom>
            <a:avLst/>
            <a:gdLst/>
            <a:ahLst/>
            <a:cxnLst/>
            <a:rect l="l" t="t" r="r" b="b"/>
            <a:pathLst>
              <a:path w="128675" h="128675">
                <a:moveTo>
                  <a:pt x="9148" y="88766"/>
                </a:moveTo>
                <a:cubicBezTo>
                  <a:pt x="10178" y="85097"/>
                  <a:pt x="12114" y="81754"/>
                  <a:pt x="14828" y="79040"/>
                </a:cubicBezTo>
                <a:lnTo>
                  <a:pt x="60367" y="33501"/>
                </a:lnTo>
                <a:lnTo>
                  <a:pt x="68887" y="24981"/>
                </a:lnTo>
                <a:cubicBezTo>
                  <a:pt x="73059" y="29153"/>
                  <a:pt x="81779" y="37874"/>
                  <a:pt x="95024" y="51118"/>
                </a:cubicBezTo>
                <a:lnTo>
                  <a:pt x="103544" y="59638"/>
                </a:lnTo>
                <a:lnTo>
                  <a:pt x="95024" y="68158"/>
                </a:lnTo>
                <a:lnTo>
                  <a:pt x="49485" y="113697"/>
                </a:lnTo>
                <a:cubicBezTo>
                  <a:pt x="46796" y="116386"/>
                  <a:pt x="43428" y="118346"/>
                  <a:pt x="39759" y="119377"/>
                </a:cubicBezTo>
                <a:lnTo>
                  <a:pt x="7640" y="128324"/>
                </a:lnTo>
                <a:cubicBezTo>
                  <a:pt x="5554" y="128902"/>
                  <a:pt x="3292" y="128324"/>
                  <a:pt x="1759" y="126765"/>
                </a:cubicBezTo>
                <a:cubicBezTo>
                  <a:pt x="226" y="125207"/>
                  <a:pt x="-352" y="122971"/>
                  <a:pt x="226" y="120885"/>
                </a:cubicBezTo>
                <a:lnTo>
                  <a:pt x="9148" y="88766"/>
                </a:lnTo>
                <a:close/>
                <a:moveTo>
                  <a:pt x="23121" y="87836"/>
                </a:moveTo>
                <a:cubicBezTo>
                  <a:pt x="22016" y="89017"/>
                  <a:pt x="21211" y="90450"/>
                  <a:pt x="20784" y="92008"/>
                </a:cubicBezTo>
                <a:lnTo>
                  <a:pt x="14727" y="113848"/>
                </a:lnTo>
                <a:lnTo>
                  <a:pt x="36567" y="107791"/>
                </a:lnTo>
                <a:cubicBezTo>
                  <a:pt x="38175" y="107338"/>
                  <a:pt x="39633" y="106509"/>
                  <a:pt x="40839" y="105353"/>
                </a:cubicBezTo>
                <a:lnTo>
                  <a:pt x="23096" y="87836"/>
                </a:lnTo>
                <a:close/>
                <a:moveTo>
                  <a:pt x="112088" y="51118"/>
                </a:moveTo>
                <a:cubicBezTo>
                  <a:pt x="107916" y="46946"/>
                  <a:pt x="99196" y="38226"/>
                  <a:pt x="85951" y="24981"/>
                </a:cubicBezTo>
                <a:lnTo>
                  <a:pt x="77406" y="16461"/>
                </a:lnTo>
                <a:cubicBezTo>
                  <a:pt x="84066" y="9801"/>
                  <a:pt x="87811" y="6057"/>
                  <a:pt x="88691" y="5177"/>
                </a:cubicBezTo>
                <a:cubicBezTo>
                  <a:pt x="92083" y="1759"/>
                  <a:pt x="96708" y="-151"/>
                  <a:pt x="101533" y="-151"/>
                </a:cubicBezTo>
                <a:cubicBezTo>
                  <a:pt x="106358" y="-151"/>
                  <a:pt x="110983" y="1759"/>
                  <a:pt x="114375" y="5177"/>
                </a:cubicBezTo>
                <a:lnTo>
                  <a:pt x="123347" y="14149"/>
                </a:lnTo>
                <a:cubicBezTo>
                  <a:pt x="126765" y="17567"/>
                  <a:pt x="128675" y="22191"/>
                  <a:pt x="128675" y="26992"/>
                </a:cubicBezTo>
                <a:cubicBezTo>
                  <a:pt x="128675" y="31792"/>
                  <a:pt x="126765" y="36441"/>
                  <a:pt x="123347" y="39834"/>
                </a:cubicBezTo>
                <a:cubicBezTo>
                  <a:pt x="122468" y="40714"/>
                  <a:pt x="118723" y="44458"/>
                  <a:pt x="112063" y="5111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6869812" y="2943451"/>
            <a:ext cx="1294797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Fișe de lucru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869812" y="3136464"/>
            <a:ext cx="2011126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Materiale pentru exerciții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55110" y="3458153"/>
            <a:ext cx="5340032" cy="546871"/>
          </a:xfrm>
          <a:custGeom>
            <a:avLst/>
            <a:gdLst/>
            <a:ahLst/>
            <a:cxnLst/>
            <a:rect l="l" t="t" r="r" b="b"/>
            <a:pathLst>
              <a:path w="5340032" h="546871">
                <a:moveTo>
                  <a:pt x="96506" y="0"/>
                </a:moveTo>
                <a:lnTo>
                  <a:pt x="5243525" y="0"/>
                </a:lnTo>
                <a:cubicBezTo>
                  <a:pt x="5296824" y="0"/>
                  <a:pt x="5340032" y="43207"/>
                  <a:pt x="5340032" y="96506"/>
                </a:cubicBezTo>
                <a:lnTo>
                  <a:pt x="5340032" y="450364"/>
                </a:lnTo>
                <a:cubicBezTo>
                  <a:pt x="5340032" y="503663"/>
                  <a:pt x="5296824" y="546871"/>
                  <a:pt x="5243525" y="546871"/>
                </a:cubicBezTo>
                <a:lnTo>
                  <a:pt x="96506" y="546871"/>
                </a:lnTo>
                <a:cubicBezTo>
                  <a:pt x="43207" y="546871"/>
                  <a:pt x="0" y="503663"/>
                  <a:pt x="0" y="450364"/>
                </a:cubicBezTo>
                <a:lnTo>
                  <a:pt x="0" y="96506"/>
                </a:lnTo>
                <a:cubicBezTo>
                  <a:pt x="0" y="43243"/>
                  <a:pt x="43243" y="0"/>
                  <a:pt x="96506" y="0"/>
                </a:cubicBezTo>
                <a:close/>
              </a:path>
            </a:pathLst>
          </a:custGeom>
          <a:solidFill>
            <a:srgbClr val="FEF7F4"/>
          </a:solidFill>
          <a:ln/>
        </p:spPr>
      </p:sp>
      <p:sp>
        <p:nvSpPr>
          <p:cNvPr id="34" name="Shape 32"/>
          <p:cNvSpPr/>
          <p:nvPr/>
        </p:nvSpPr>
        <p:spPr>
          <a:xfrm>
            <a:off x="6451617" y="3554660"/>
            <a:ext cx="321689" cy="321689"/>
          </a:xfrm>
          <a:custGeom>
            <a:avLst/>
            <a:gdLst/>
            <a:ahLst/>
            <a:cxnLst/>
            <a:rect l="l" t="t" r="r" b="b"/>
            <a:pathLst>
              <a:path w="321689" h="321689">
                <a:moveTo>
                  <a:pt x="96507" y="0"/>
                </a:moveTo>
                <a:lnTo>
                  <a:pt x="225182" y="0"/>
                </a:lnTo>
                <a:cubicBezTo>
                  <a:pt x="278481" y="0"/>
                  <a:pt x="321689" y="43207"/>
                  <a:pt x="321689" y="96507"/>
                </a:cubicBezTo>
                <a:lnTo>
                  <a:pt x="321689" y="225182"/>
                </a:lnTo>
                <a:cubicBezTo>
                  <a:pt x="321689" y="278481"/>
                  <a:pt x="278481" y="321689"/>
                  <a:pt x="225182" y="321689"/>
                </a:cubicBezTo>
                <a:lnTo>
                  <a:pt x="96507" y="321689"/>
                </a:lnTo>
                <a:cubicBezTo>
                  <a:pt x="43207" y="321689"/>
                  <a:pt x="0" y="278481"/>
                  <a:pt x="0" y="225182"/>
                </a:cubicBezTo>
                <a:lnTo>
                  <a:pt x="0" y="96507"/>
                </a:lnTo>
                <a:cubicBezTo>
                  <a:pt x="0" y="43207"/>
                  <a:pt x="43207" y="0"/>
                  <a:pt x="96507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5" name="Shape 33"/>
          <p:cNvSpPr/>
          <p:nvPr/>
        </p:nvSpPr>
        <p:spPr>
          <a:xfrm>
            <a:off x="6548123" y="3651166"/>
            <a:ext cx="128675" cy="128675"/>
          </a:xfrm>
          <a:custGeom>
            <a:avLst/>
            <a:gdLst/>
            <a:ahLst/>
            <a:cxnLst/>
            <a:rect l="l" t="t" r="r" b="b"/>
            <a:pathLst>
              <a:path w="128675" h="128675">
                <a:moveTo>
                  <a:pt x="56296" y="0"/>
                </a:moveTo>
                <a:cubicBezTo>
                  <a:pt x="65167" y="0"/>
                  <a:pt x="72380" y="5403"/>
                  <a:pt x="72380" y="12063"/>
                </a:cubicBezTo>
                <a:cubicBezTo>
                  <a:pt x="72380" y="14677"/>
                  <a:pt x="71274" y="17090"/>
                  <a:pt x="69364" y="19075"/>
                </a:cubicBezTo>
                <a:cubicBezTo>
                  <a:pt x="67705" y="20809"/>
                  <a:pt x="66348" y="22920"/>
                  <a:pt x="66348" y="25333"/>
                </a:cubicBezTo>
                <a:cubicBezTo>
                  <a:pt x="66348" y="29103"/>
                  <a:pt x="69414" y="32169"/>
                  <a:pt x="73184" y="32169"/>
                </a:cubicBezTo>
                <a:lnTo>
                  <a:pt x="84443" y="32169"/>
                </a:lnTo>
                <a:cubicBezTo>
                  <a:pt x="91103" y="32169"/>
                  <a:pt x="96507" y="37572"/>
                  <a:pt x="96507" y="44232"/>
                </a:cubicBezTo>
                <a:lnTo>
                  <a:pt x="96507" y="55491"/>
                </a:lnTo>
                <a:cubicBezTo>
                  <a:pt x="96507" y="59261"/>
                  <a:pt x="99573" y="62327"/>
                  <a:pt x="103342" y="62327"/>
                </a:cubicBezTo>
                <a:cubicBezTo>
                  <a:pt x="105730" y="62327"/>
                  <a:pt x="107866" y="60970"/>
                  <a:pt x="109600" y="59311"/>
                </a:cubicBezTo>
                <a:cubicBezTo>
                  <a:pt x="111586" y="57426"/>
                  <a:pt x="113998" y="56296"/>
                  <a:pt x="116612" y="56296"/>
                </a:cubicBezTo>
                <a:cubicBezTo>
                  <a:pt x="123272" y="56296"/>
                  <a:pt x="128675" y="63508"/>
                  <a:pt x="128675" y="72380"/>
                </a:cubicBezTo>
                <a:cubicBezTo>
                  <a:pt x="128675" y="81252"/>
                  <a:pt x="123272" y="88464"/>
                  <a:pt x="116612" y="88464"/>
                </a:cubicBezTo>
                <a:cubicBezTo>
                  <a:pt x="113998" y="88464"/>
                  <a:pt x="111561" y="87359"/>
                  <a:pt x="109600" y="85449"/>
                </a:cubicBezTo>
                <a:cubicBezTo>
                  <a:pt x="107866" y="83790"/>
                  <a:pt x="105755" y="82433"/>
                  <a:pt x="103342" y="82433"/>
                </a:cubicBezTo>
                <a:cubicBezTo>
                  <a:pt x="99573" y="82433"/>
                  <a:pt x="96507" y="85499"/>
                  <a:pt x="96507" y="89269"/>
                </a:cubicBezTo>
                <a:lnTo>
                  <a:pt x="96507" y="116612"/>
                </a:lnTo>
                <a:cubicBezTo>
                  <a:pt x="96507" y="123272"/>
                  <a:pt x="91103" y="128675"/>
                  <a:pt x="84443" y="128675"/>
                </a:cubicBezTo>
                <a:lnTo>
                  <a:pt x="70168" y="128675"/>
                </a:lnTo>
                <a:cubicBezTo>
                  <a:pt x="66951" y="128675"/>
                  <a:pt x="64338" y="126062"/>
                  <a:pt x="64338" y="122845"/>
                </a:cubicBezTo>
                <a:cubicBezTo>
                  <a:pt x="64338" y="120533"/>
                  <a:pt x="65795" y="118497"/>
                  <a:pt x="67655" y="117115"/>
                </a:cubicBezTo>
                <a:cubicBezTo>
                  <a:pt x="70570" y="114928"/>
                  <a:pt x="72380" y="111912"/>
                  <a:pt x="72380" y="108570"/>
                </a:cubicBezTo>
                <a:cubicBezTo>
                  <a:pt x="72380" y="101910"/>
                  <a:pt x="65167" y="96507"/>
                  <a:pt x="56296" y="96507"/>
                </a:cubicBezTo>
                <a:cubicBezTo>
                  <a:pt x="47424" y="96507"/>
                  <a:pt x="40211" y="101910"/>
                  <a:pt x="40211" y="108570"/>
                </a:cubicBezTo>
                <a:cubicBezTo>
                  <a:pt x="40211" y="111912"/>
                  <a:pt x="42021" y="114928"/>
                  <a:pt x="44936" y="117115"/>
                </a:cubicBezTo>
                <a:cubicBezTo>
                  <a:pt x="46796" y="118497"/>
                  <a:pt x="48253" y="120508"/>
                  <a:pt x="48253" y="122845"/>
                </a:cubicBezTo>
                <a:cubicBezTo>
                  <a:pt x="48253" y="126062"/>
                  <a:pt x="45640" y="128675"/>
                  <a:pt x="42423" y="128675"/>
                </a:cubicBezTo>
                <a:lnTo>
                  <a:pt x="12063" y="128675"/>
                </a:lnTo>
                <a:cubicBezTo>
                  <a:pt x="5403" y="128675"/>
                  <a:pt x="0" y="123272"/>
                  <a:pt x="0" y="116612"/>
                </a:cubicBezTo>
                <a:lnTo>
                  <a:pt x="0" y="86253"/>
                </a:lnTo>
                <a:cubicBezTo>
                  <a:pt x="0" y="83036"/>
                  <a:pt x="2614" y="80422"/>
                  <a:pt x="5831" y="80422"/>
                </a:cubicBezTo>
                <a:cubicBezTo>
                  <a:pt x="8143" y="80422"/>
                  <a:pt x="10178" y="81880"/>
                  <a:pt x="11561" y="83740"/>
                </a:cubicBezTo>
                <a:cubicBezTo>
                  <a:pt x="13747" y="86655"/>
                  <a:pt x="16763" y="88464"/>
                  <a:pt x="20106" y="88464"/>
                </a:cubicBezTo>
                <a:cubicBezTo>
                  <a:pt x="26766" y="88464"/>
                  <a:pt x="32169" y="81252"/>
                  <a:pt x="32169" y="72380"/>
                </a:cubicBezTo>
                <a:cubicBezTo>
                  <a:pt x="32169" y="63508"/>
                  <a:pt x="26766" y="56296"/>
                  <a:pt x="20106" y="56296"/>
                </a:cubicBezTo>
                <a:cubicBezTo>
                  <a:pt x="16763" y="56296"/>
                  <a:pt x="13747" y="58105"/>
                  <a:pt x="11561" y="61020"/>
                </a:cubicBezTo>
                <a:cubicBezTo>
                  <a:pt x="10178" y="62880"/>
                  <a:pt x="8168" y="64338"/>
                  <a:pt x="5831" y="64338"/>
                </a:cubicBezTo>
                <a:cubicBezTo>
                  <a:pt x="2614" y="64338"/>
                  <a:pt x="0" y="61724"/>
                  <a:pt x="0" y="58507"/>
                </a:cubicBezTo>
                <a:lnTo>
                  <a:pt x="0" y="44232"/>
                </a:lnTo>
                <a:cubicBezTo>
                  <a:pt x="0" y="37572"/>
                  <a:pt x="5403" y="32169"/>
                  <a:pt x="12063" y="32169"/>
                </a:cubicBezTo>
                <a:lnTo>
                  <a:pt x="39407" y="32169"/>
                </a:lnTo>
                <a:cubicBezTo>
                  <a:pt x="43177" y="32169"/>
                  <a:pt x="46243" y="29103"/>
                  <a:pt x="46243" y="25333"/>
                </a:cubicBezTo>
                <a:cubicBezTo>
                  <a:pt x="46243" y="22945"/>
                  <a:pt x="44886" y="20809"/>
                  <a:pt x="43227" y="19075"/>
                </a:cubicBezTo>
                <a:cubicBezTo>
                  <a:pt x="41342" y="17090"/>
                  <a:pt x="40211" y="14677"/>
                  <a:pt x="40211" y="12063"/>
                </a:cubicBezTo>
                <a:cubicBezTo>
                  <a:pt x="40211" y="5403"/>
                  <a:pt x="47424" y="0"/>
                  <a:pt x="56296" y="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6869812" y="3554660"/>
            <a:ext cx="1302839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Activități integrate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869812" y="3747673"/>
            <a:ext cx="2011126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4A4A4A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Abordări interdisciplinare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78181" y="5959282"/>
            <a:ext cx="1833625" cy="579040"/>
          </a:xfrm>
          <a:custGeom>
            <a:avLst/>
            <a:gdLst/>
            <a:ahLst/>
            <a:cxnLst/>
            <a:rect l="l" t="t" r="r" b="b"/>
            <a:pathLst>
              <a:path w="1833625" h="579040">
                <a:moveTo>
                  <a:pt x="128674" y="0"/>
                </a:moveTo>
                <a:lnTo>
                  <a:pt x="1704951" y="0"/>
                </a:lnTo>
                <a:cubicBezTo>
                  <a:pt x="1776016" y="0"/>
                  <a:pt x="1833625" y="57609"/>
                  <a:pt x="1833625" y="128674"/>
                </a:cubicBezTo>
                <a:lnTo>
                  <a:pt x="1833625" y="450365"/>
                </a:lnTo>
                <a:cubicBezTo>
                  <a:pt x="1833625" y="521430"/>
                  <a:pt x="1776016" y="579040"/>
                  <a:pt x="1704951" y="579040"/>
                </a:cubicBezTo>
                <a:lnTo>
                  <a:pt x="128674" y="579040"/>
                </a:lnTo>
                <a:cubicBezTo>
                  <a:pt x="57609" y="579040"/>
                  <a:pt x="0" y="521430"/>
                  <a:pt x="0" y="450365"/>
                </a:cubicBezTo>
                <a:lnTo>
                  <a:pt x="0" y="128674"/>
                </a:lnTo>
                <a:cubicBezTo>
                  <a:pt x="0" y="57609"/>
                  <a:pt x="57609" y="0"/>
                  <a:pt x="128674" y="0"/>
                </a:cubicBezTo>
                <a:close/>
              </a:path>
            </a:pathLst>
          </a:custGeom>
          <a:solidFill>
            <a:srgbClr val="A8D8EA">
              <a:alpha val="10196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998739" y="6055789"/>
            <a:ext cx="193013" cy="193013"/>
          </a:xfrm>
          <a:custGeom>
            <a:avLst/>
            <a:gdLst/>
            <a:ahLst/>
            <a:cxnLst/>
            <a:rect l="l" t="t" r="r" b="b"/>
            <a:pathLst>
              <a:path w="193013" h="193013">
                <a:moveTo>
                  <a:pt x="96507" y="193013"/>
                </a:moveTo>
                <a:cubicBezTo>
                  <a:pt x="149770" y="193013"/>
                  <a:pt x="193013" y="149770"/>
                  <a:pt x="193013" y="96507"/>
                </a:cubicBezTo>
                <a:cubicBezTo>
                  <a:pt x="193013" y="43243"/>
                  <a:pt x="149770" y="0"/>
                  <a:pt x="96507" y="0"/>
                </a:cubicBezTo>
                <a:cubicBezTo>
                  <a:pt x="43243" y="0"/>
                  <a:pt x="0" y="43243"/>
                  <a:pt x="0" y="96507"/>
                </a:cubicBezTo>
                <a:cubicBezTo>
                  <a:pt x="0" y="149770"/>
                  <a:pt x="43243" y="193013"/>
                  <a:pt x="96507" y="193013"/>
                </a:cubicBezTo>
                <a:close/>
                <a:moveTo>
                  <a:pt x="128324" y="80183"/>
                </a:moveTo>
                <a:lnTo>
                  <a:pt x="98165" y="128437"/>
                </a:lnTo>
                <a:cubicBezTo>
                  <a:pt x="96582" y="130962"/>
                  <a:pt x="93868" y="132546"/>
                  <a:pt x="90890" y="132697"/>
                </a:cubicBezTo>
                <a:cubicBezTo>
                  <a:pt x="87911" y="132847"/>
                  <a:pt x="85046" y="131490"/>
                  <a:pt x="83275" y="129078"/>
                </a:cubicBezTo>
                <a:lnTo>
                  <a:pt x="65180" y="104951"/>
                </a:lnTo>
                <a:cubicBezTo>
                  <a:pt x="62164" y="100955"/>
                  <a:pt x="62993" y="95300"/>
                  <a:pt x="66989" y="92284"/>
                </a:cubicBezTo>
                <a:cubicBezTo>
                  <a:pt x="70985" y="89269"/>
                  <a:pt x="76640" y="90098"/>
                  <a:pt x="79656" y="94094"/>
                </a:cubicBezTo>
                <a:lnTo>
                  <a:pt x="89834" y="107665"/>
                </a:lnTo>
                <a:lnTo>
                  <a:pt x="112981" y="70608"/>
                </a:lnTo>
                <a:cubicBezTo>
                  <a:pt x="115619" y="66386"/>
                  <a:pt x="121199" y="65067"/>
                  <a:pt x="125459" y="67743"/>
                </a:cubicBezTo>
                <a:cubicBezTo>
                  <a:pt x="129718" y="70420"/>
                  <a:pt x="131000" y="75961"/>
                  <a:pt x="128324" y="80221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40" name="Text 38"/>
          <p:cNvSpPr/>
          <p:nvPr/>
        </p:nvSpPr>
        <p:spPr>
          <a:xfrm>
            <a:off x="6246540" y="6280971"/>
            <a:ext cx="1696908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7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Gratuit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108879" y="5959282"/>
            <a:ext cx="1833625" cy="579040"/>
          </a:xfrm>
          <a:custGeom>
            <a:avLst/>
            <a:gdLst/>
            <a:ahLst/>
            <a:cxnLst/>
            <a:rect l="l" t="t" r="r" b="b"/>
            <a:pathLst>
              <a:path w="1833625" h="579040">
                <a:moveTo>
                  <a:pt x="128674" y="0"/>
                </a:moveTo>
                <a:lnTo>
                  <a:pt x="1704951" y="0"/>
                </a:lnTo>
                <a:cubicBezTo>
                  <a:pt x="1776016" y="0"/>
                  <a:pt x="1833625" y="57609"/>
                  <a:pt x="1833625" y="128674"/>
                </a:cubicBezTo>
                <a:lnTo>
                  <a:pt x="1833625" y="450365"/>
                </a:lnTo>
                <a:cubicBezTo>
                  <a:pt x="1833625" y="521430"/>
                  <a:pt x="1776016" y="579040"/>
                  <a:pt x="1704951" y="579040"/>
                </a:cubicBezTo>
                <a:lnTo>
                  <a:pt x="128674" y="579040"/>
                </a:lnTo>
                <a:cubicBezTo>
                  <a:pt x="57609" y="579040"/>
                  <a:pt x="0" y="521430"/>
                  <a:pt x="0" y="450365"/>
                </a:cubicBezTo>
                <a:lnTo>
                  <a:pt x="0" y="128674"/>
                </a:lnTo>
                <a:cubicBezTo>
                  <a:pt x="0" y="57609"/>
                  <a:pt x="57609" y="0"/>
                  <a:pt x="128674" y="0"/>
                </a:cubicBezTo>
                <a:close/>
              </a:path>
            </a:pathLst>
          </a:custGeom>
          <a:solidFill>
            <a:srgbClr val="FFD3B6">
              <a:alpha val="10196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63" y="6055789"/>
            <a:ext cx="144760" cy="193013"/>
          </a:xfrm>
          <a:custGeom>
            <a:avLst/>
            <a:gdLst/>
            <a:ahLst/>
            <a:cxnLst/>
            <a:rect l="l" t="t" r="r" b="b"/>
            <a:pathLst>
              <a:path w="144760" h="193013">
                <a:moveTo>
                  <a:pt x="48253" y="36190"/>
                </a:moveTo>
                <a:cubicBezTo>
                  <a:pt x="48253" y="22883"/>
                  <a:pt x="59073" y="12063"/>
                  <a:pt x="72380" y="12063"/>
                </a:cubicBezTo>
                <a:cubicBezTo>
                  <a:pt x="84330" y="12063"/>
                  <a:pt x="94245" y="20734"/>
                  <a:pt x="96167" y="32156"/>
                </a:cubicBezTo>
                <a:cubicBezTo>
                  <a:pt x="97261" y="38716"/>
                  <a:pt x="103481" y="43164"/>
                  <a:pt x="110078" y="42071"/>
                </a:cubicBezTo>
                <a:cubicBezTo>
                  <a:pt x="116675" y="40978"/>
                  <a:pt x="121086" y="34757"/>
                  <a:pt x="119992" y="28160"/>
                </a:cubicBezTo>
                <a:cubicBezTo>
                  <a:pt x="116147" y="5315"/>
                  <a:pt x="96318" y="-12063"/>
                  <a:pt x="72380" y="-12063"/>
                </a:cubicBezTo>
                <a:cubicBezTo>
                  <a:pt x="45728" y="-12063"/>
                  <a:pt x="24127" y="9538"/>
                  <a:pt x="24127" y="36190"/>
                </a:cubicBezTo>
                <a:lnTo>
                  <a:pt x="24127" y="60317"/>
                </a:lnTo>
                <a:cubicBezTo>
                  <a:pt x="10819" y="60317"/>
                  <a:pt x="0" y="71136"/>
                  <a:pt x="0" y="84443"/>
                </a:cubicBezTo>
                <a:lnTo>
                  <a:pt x="0" y="168887"/>
                </a:lnTo>
                <a:cubicBezTo>
                  <a:pt x="0" y="182194"/>
                  <a:pt x="10819" y="193013"/>
                  <a:pt x="24127" y="193013"/>
                </a:cubicBezTo>
                <a:lnTo>
                  <a:pt x="120633" y="193013"/>
                </a:lnTo>
                <a:cubicBezTo>
                  <a:pt x="133941" y="193013"/>
                  <a:pt x="144760" y="182194"/>
                  <a:pt x="144760" y="168887"/>
                </a:cubicBezTo>
                <a:lnTo>
                  <a:pt x="144760" y="84443"/>
                </a:lnTo>
                <a:cubicBezTo>
                  <a:pt x="144760" y="71136"/>
                  <a:pt x="133941" y="60317"/>
                  <a:pt x="120633" y="60317"/>
                </a:cubicBezTo>
                <a:lnTo>
                  <a:pt x="48253" y="60317"/>
                </a:lnTo>
                <a:lnTo>
                  <a:pt x="48253" y="36190"/>
                </a:ln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43" name="Text 41"/>
          <p:cNvSpPr/>
          <p:nvPr/>
        </p:nvSpPr>
        <p:spPr>
          <a:xfrm>
            <a:off x="8177238" y="6280971"/>
            <a:ext cx="1696908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7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Deschis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10039576" y="5959282"/>
            <a:ext cx="1833625" cy="579040"/>
          </a:xfrm>
          <a:custGeom>
            <a:avLst/>
            <a:gdLst/>
            <a:ahLst/>
            <a:cxnLst/>
            <a:rect l="l" t="t" r="r" b="b"/>
            <a:pathLst>
              <a:path w="1833625" h="579040">
                <a:moveTo>
                  <a:pt x="128674" y="0"/>
                </a:moveTo>
                <a:lnTo>
                  <a:pt x="1704951" y="0"/>
                </a:lnTo>
                <a:cubicBezTo>
                  <a:pt x="1776016" y="0"/>
                  <a:pt x="1833625" y="57609"/>
                  <a:pt x="1833625" y="128674"/>
                </a:cubicBezTo>
                <a:lnTo>
                  <a:pt x="1833625" y="450365"/>
                </a:lnTo>
                <a:cubicBezTo>
                  <a:pt x="1833625" y="521430"/>
                  <a:pt x="1776016" y="579040"/>
                  <a:pt x="1704951" y="579040"/>
                </a:cubicBezTo>
                <a:lnTo>
                  <a:pt x="128674" y="579040"/>
                </a:lnTo>
                <a:cubicBezTo>
                  <a:pt x="57609" y="579040"/>
                  <a:pt x="0" y="521430"/>
                  <a:pt x="0" y="450365"/>
                </a:cubicBezTo>
                <a:lnTo>
                  <a:pt x="0" y="128674"/>
                </a:lnTo>
                <a:cubicBezTo>
                  <a:pt x="0" y="57609"/>
                  <a:pt x="57609" y="0"/>
                  <a:pt x="128674" y="0"/>
                </a:cubicBezTo>
                <a:close/>
              </a:path>
            </a:pathLst>
          </a:custGeom>
          <a:solidFill>
            <a:srgbClr val="FFAAA5">
              <a:alpha val="10196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0836070" y="6055789"/>
            <a:ext cx="241266" cy="193013"/>
          </a:xfrm>
          <a:custGeom>
            <a:avLst/>
            <a:gdLst/>
            <a:ahLst/>
            <a:cxnLst/>
            <a:rect l="l" t="t" r="r" b="b"/>
            <a:pathLst>
              <a:path w="241266" h="193013">
                <a:moveTo>
                  <a:pt x="0" y="96507"/>
                </a:moveTo>
                <a:cubicBezTo>
                  <a:pt x="0" y="63182"/>
                  <a:pt x="26992" y="36190"/>
                  <a:pt x="60317" y="36190"/>
                </a:cubicBezTo>
                <a:cubicBezTo>
                  <a:pt x="79316" y="36190"/>
                  <a:pt x="97185" y="45124"/>
                  <a:pt x="108570" y="60317"/>
                </a:cubicBezTo>
                <a:lnTo>
                  <a:pt x="120633" y="76414"/>
                </a:lnTo>
                <a:lnTo>
                  <a:pt x="132697" y="60317"/>
                </a:lnTo>
                <a:cubicBezTo>
                  <a:pt x="144081" y="45124"/>
                  <a:pt x="161950" y="36190"/>
                  <a:pt x="180950" y="36190"/>
                </a:cubicBezTo>
                <a:cubicBezTo>
                  <a:pt x="214275" y="36190"/>
                  <a:pt x="241266" y="63182"/>
                  <a:pt x="241266" y="96507"/>
                </a:cubicBezTo>
                <a:cubicBezTo>
                  <a:pt x="241266" y="129832"/>
                  <a:pt x="214275" y="156823"/>
                  <a:pt x="180950" y="156823"/>
                </a:cubicBezTo>
                <a:cubicBezTo>
                  <a:pt x="161950" y="156823"/>
                  <a:pt x="144081" y="147889"/>
                  <a:pt x="132697" y="132697"/>
                </a:cubicBezTo>
                <a:lnTo>
                  <a:pt x="120633" y="116600"/>
                </a:lnTo>
                <a:lnTo>
                  <a:pt x="108570" y="132697"/>
                </a:lnTo>
                <a:cubicBezTo>
                  <a:pt x="97185" y="147889"/>
                  <a:pt x="79316" y="156823"/>
                  <a:pt x="60317" y="156823"/>
                </a:cubicBezTo>
                <a:cubicBezTo>
                  <a:pt x="26992" y="156823"/>
                  <a:pt x="0" y="129832"/>
                  <a:pt x="0" y="96507"/>
                </a:cubicBezTo>
                <a:close/>
                <a:moveTo>
                  <a:pt x="105554" y="96507"/>
                </a:moveTo>
                <a:lnTo>
                  <a:pt x="89269" y="74793"/>
                </a:lnTo>
                <a:cubicBezTo>
                  <a:pt x="82445" y="65670"/>
                  <a:pt x="71701" y="60317"/>
                  <a:pt x="60317" y="60317"/>
                </a:cubicBezTo>
                <a:cubicBezTo>
                  <a:pt x="40337" y="60317"/>
                  <a:pt x="24127" y="76527"/>
                  <a:pt x="24127" y="96507"/>
                </a:cubicBezTo>
                <a:cubicBezTo>
                  <a:pt x="24127" y="116486"/>
                  <a:pt x="40337" y="132697"/>
                  <a:pt x="60317" y="132697"/>
                </a:cubicBezTo>
                <a:cubicBezTo>
                  <a:pt x="71701" y="132697"/>
                  <a:pt x="82445" y="127343"/>
                  <a:pt x="89269" y="118221"/>
                </a:cubicBezTo>
                <a:lnTo>
                  <a:pt x="105554" y="96507"/>
                </a:lnTo>
                <a:close/>
                <a:moveTo>
                  <a:pt x="135712" y="96507"/>
                </a:moveTo>
                <a:lnTo>
                  <a:pt x="151998" y="118221"/>
                </a:lnTo>
                <a:cubicBezTo>
                  <a:pt x="158821" y="127343"/>
                  <a:pt x="169565" y="132697"/>
                  <a:pt x="180950" y="132697"/>
                </a:cubicBezTo>
                <a:cubicBezTo>
                  <a:pt x="200930" y="132697"/>
                  <a:pt x="217140" y="116486"/>
                  <a:pt x="217140" y="96507"/>
                </a:cubicBezTo>
                <a:cubicBezTo>
                  <a:pt x="217140" y="76527"/>
                  <a:pt x="200930" y="60317"/>
                  <a:pt x="180950" y="60317"/>
                </a:cubicBezTo>
                <a:cubicBezTo>
                  <a:pt x="169565" y="60317"/>
                  <a:pt x="158821" y="65670"/>
                  <a:pt x="151998" y="74793"/>
                </a:cubicBezTo>
                <a:lnTo>
                  <a:pt x="135712" y="96507"/>
                </a:ln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46" name="Text 44"/>
          <p:cNvSpPr/>
          <p:nvPr/>
        </p:nvSpPr>
        <p:spPr>
          <a:xfrm>
            <a:off x="10107935" y="6280971"/>
            <a:ext cx="1696908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87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Nelimitat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054303" y="-1045267"/>
            <a:ext cx="4181070" cy="4181070"/>
          </a:xfrm>
          <a:custGeom>
            <a:avLst/>
            <a:gdLst/>
            <a:ahLst/>
            <a:cxnLst/>
            <a:rect l="l" t="t" r="r" b="b"/>
            <a:pathLst>
              <a:path w="4181070" h="4181070">
                <a:moveTo>
                  <a:pt x="2090535" y="0"/>
                </a:moveTo>
                <a:lnTo>
                  <a:pt x="2090535" y="0"/>
                </a:lnTo>
                <a:cubicBezTo>
                  <a:pt x="3244333" y="0"/>
                  <a:pt x="4181070" y="936737"/>
                  <a:pt x="4181070" y="2090535"/>
                </a:cubicBezTo>
                <a:lnTo>
                  <a:pt x="4181070" y="2090535"/>
                </a:lnTo>
                <a:cubicBezTo>
                  <a:pt x="4181070" y="3244333"/>
                  <a:pt x="3244333" y="4181070"/>
                  <a:pt x="2090535" y="4181070"/>
                </a:cubicBezTo>
                <a:lnTo>
                  <a:pt x="2090535" y="4181070"/>
                </a:lnTo>
                <a:cubicBezTo>
                  <a:pt x="936737" y="4181070"/>
                  <a:pt x="0" y="3244333"/>
                  <a:pt x="0" y="2090535"/>
                </a:cubicBezTo>
                <a:lnTo>
                  <a:pt x="0" y="2090535"/>
                </a:lnTo>
                <a:cubicBezTo>
                  <a:pt x="0" y="936737"/>
                  <a:pt x="936737" y="0"/>
                  <a:pt x="2090535" y="0"/>
                </a:cubicBezTo>
                <a:close/>
              </a:path>
            </a:pathLst>
          </a:custGeom>
          <a:solidFill>
            <a:srgbClr val="A8D8EA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836214" y="4348313"/>
            <a:ext cx="3344856" cy="3344856"/>
          </a:xfrm>
          <a:custGeom>
            <a:avLst/>
            <a:gdLst/>
            <a:ahLst/>
            <a:cxnLst/>
            <a:rect l="l" t="t" r="r" b="b"/>
            <a:pathLst>
              <a:path w="3344856" h="3344856">
                <a:moveTo>
                  <a:pt x="1672428" y="0"/>
                </a:moveTo>
                <a:lnTo>
                  <a:pt x="1672428" y="0"/>
                </a:lnTo>
                <a:cubicBezTo>
                  <a:pt x="2596084" y="0"/>
                  <a:pt x="3344856" y="748772"/>
                  <a:pt x="3344856" y="1672428"/>
                </a:cubicBezTo>
                <a:lnTo>
                  <a:pt x="3344856" y="1672428"/>
                </a:lnTo>
                <a:cubicBezTo>
                  <a:pt x="3344856" y="2596084"/>
                  <a:pt x="2596084" y="3344856"/>
                  <a:pt x="1672428" y="3344856"/>
                </a:cubicBezTo>
                <a:lnTo>
                  <a:pt x="1672428" y="3344856"/>
                </a:lnTo>
                <a:cubicBezTo>
                  <a:pt x="748772" y="3344856"/>
                  <a:pt x="0" y="2596084"/>
                  <a:pt x="0" y="1672428"/>
                </a:cubicBezTo>
                <a:lnTo>
                  <a:pt x="0" y="1672428"/>
                </a:lnTo>
                <a:cubicBezTo>
                  <a:pt x="0" y="748772"/>
                  <a:pt x="748772" y="0"/>
                  <a:pt x="1672428" y="0"/>
                </a:cubicBezTo>
                <a:close/>
              </a:path>
            </a:pathLst>
          </a:custGeom>
          <a:solidFill>
            <a:srgbClr val="FFD3B6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4823975" y="602074"/>
            <a:ext cx="668971" cy="668971"/>
          </a:xfrm>
          <a:custGeom>
            <a:avLst/>
            <a:gdLst/>
            <a:ahLst/>
            <a:cxnLst/>
            <a:rect l="l" t="t" r="r" b="b"/>
            <a:pathLst>
              <a:path w="668971" h="668971">
                <a:moveTo>
                  <a:pt x="334486" y="0"/>
                </a:moveTo>
                <a:lnTo>
                  <a:pt x="334486" y="0"/>
                </a:lnTo>
                <a:cubicBezTo>
                  <a:pt x="519217" y="0"/>
                  <a:pt x="668971" y="149754"/>
                  <a:pt x="668971" y="334486"/>
                </a:cubicBezTo>
                <a:lnTo>
                  <a:pt x="668971" y="334486"/>
                </a:lnTo>
                <a:cubicBezTo>
                  <a:pt x="668971" y="519217"/>
                  <a:pt x="519217" y="668971"/>
                  <a:pt x="334486" y="668971"/>
                </a:cubicBezTo>
                <a:lnTo>
                  <a:pt x="334486" y="668971"/>
                </a:lnTo>
                <a:cubicBezTo>
                  <a:pt x="149754" y="668971"/>
                  <a:pt x="0" y="519217"/>
                  <a:pt x="0" y="334486"/>
                </a:cubicBezTo>
                <a:lnTo>
                  <a:pt x="0" y="334486"/>
                </a:lnTo>
                <a:cubicBezTo>
                  <a:pt x="0" y="149754"/>
                  <a:pt x="149754" y="0"/>
                  <a:pt x="334486" y="0"/>
                </a:cubicBezTo>
                <a:close/>
              </a:path>
            </a:pathLst>
          </a:custGeom>
          <a:solidFill>
            <a:srgbClr val="A8D8EA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035119" y="811128"/>
            <a:ext cx="250864" cy="250864"/>
          </a:xfrm>
          <a:custGeom>
            <a:avLst/>
            <a:gdLst/>
            <a:ahLst/>
            <a:cxnLst/>
            <a:rect l="l" t="t" r="r" b="b"/>
            <a:pathLst>
              <a:path w="250864" h="250864">
                <a:moveTo>
                  <a:pt x="118083" y="42676"/>
                </a:moveTo>
                <a:lnTo>
                  <a:pt x="125432" y="52819"/>
                </a:lnTo>
                <a:lnTo>
                  <a:pt x="132782" y="42676"/>
                </a:lnTo>
                <a:cubicBezTo>
                  <a:pt x="145031" y="25723"/>
                  <a:pt x="164728" y="15679"/>
                  <a:pt x="185649" y="15679"/>
                </a:cubicBezTo>
                <a:cubicBezTo>
                  <a:pt x="221662" y="15679"/>
                  <a:pt x="250864" y="44881"/>
                  <a:pt x="250864" y="80894"/>
                </a:cubicBezTo>
                <a:lnTo>
                  <a:pt x="250864" y="82168"/>
                </a:lnTo>
                <a:cubicBezTo>
                  <a:pt x="250864" y="137142"/>
                  <a:pt x="182318" y="200985"/>
                  <a:pt x="146550" y="228277"/>
                </a:cubicBezTo>
                <a:cubicBezTo>
                  <a:pt x="140474" y="232882"/>
                  <a:pt x="133027" y="235185"/>
                  <a:pt x="125432" y="235185"/>
                </a:cubicBezTo>
                <a:cubicBezTo>
                  <a:pt x="117838" y="235185"/>
                  <a:pt x="110341" y="232931"/>
                  <a:pt x="104314" y="228277"/>
                </a:cubicBezTo>
                <a:cubicBezTo>
                  <a:pt x="68547" y="200985"/>
                  <a:pt x="0" y="137142"/>
                  <a:pt x="0" y="82168"/>
                </a:cubicBezTo>
                <a:lnTo>
                  <a:pt x="0" y="80894"/>
                </a:lnTo>
                <a:cubicBezTo>
                  <a:pt x="0" y="44881"/>
                  <a:pt x="29202" y="15679"/>
                  <a:pt x="65215" y="15679"/>
                </a:cubicBezTo>
                <a:cubicBezTo>
                  <a:pt x="86137" y="15679"/>
                  <a:pt x="105833" y="25723"/>
                  <a:pt x="118083" y="4267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5760534" y="602074"/>
            <a:ext cx="668971" cy="668971"/>
          </a:xfrm>
          <a:custGeom>
            <a:avLst/>
            <a:gdLst/>
            <a:ahLst/>
            <a:cxnLst/>
            <a:rect l="l" t="t" r="r" b="b"/>
            <a:pathLst>
              <a:path w="668971" h="668971">
                <a:moveTo>
                  <a:pt x="334486" y="0"/>
                </a:moveTo>
                <a:lnTo>
                  <a:pt x="334486" y="0"/>
                </a:lnTo>
                <a:cubicBezTo>
                  <a:pt x="519217" y="0"/>
                  <a:pt x="668971" y="149754"/>
                  <a:pt x="668971" y="334486"/>
                </a:cubicBezTo>
                <a:lnTo>
                  <a:pt x="668971" y="334486"/>
                </a:lnTo>
                <a:cubicBezTo>
                  <a:pt x="668971" y="519217"/>
                  <a:pt x="519217" y="668971"/>
                  <a:pt x="334486" y="668971"/>
                </a:cubicBezTo>
                <a:lnTo>
                  <a:pt x="334486" y="668971"/>
                </a:lnTo>
                <a:cubicBezTo>
                  <a:pt x="149754" y="668971"/>
                  <a:pt x="0" y="519217"/>
                  <a:pt x="0" y="334486"/>
                </a:cubicBezTo>
                <a:lnTo>
                  <a:pt x="0" y="334486"/>
                </a:lnTo>
                <a:cubicBezTo>
                  <a:pt x="0" y="149754"/>
                  <a:pt x="149754" y="0"/>
                  <a:pt x="334486" y="0"/>
                </a:cubicBezTo>
                <a:close/>
              </a:path>
            </a:pathLst>
          </a:custGeom>
          <a:solidFill>
            <a:srgbClr val="FFD3B6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955999" y="811128"/>
            <a:ext cx="282222" cy="250864"/>
          </a:xfrm>
          <a:custGeom>
            <a:avLst/>
            <a:gdLst/>
            <a:ahLst/>
            <a:cxnLst/>
            <a:rect l="l" t="t" r="r" b="b"/>
            <a:pathLst>
              <a:path w="282222" h="250864">
                <a:moveTo>
                  <a:pt x="151645" y="-9260"/>
                </a:moveTo>
                <a:cubicBezTo>
                  <a:pt x="149637" y="-13180"/>
                  <a:pt x="145570" y="-15679"/>
                  <a:pt x="141160" y="-15679"/>
                </a:cubicBezTo>
                <a:cubicBezTo>
                  <a:pt x="136750" y="-15679"/>
                  <a:pt x="132684" y="-13180"/>
                  <a:pt x="130675" y="-9260"/>
                </a:cubicBezTo>
                <a:lnTo>
                  <a:pt x="94613" y="61393"/>
                </a:lnTo>
                <a:lnTo>
                  <a:pt x="16267" y="73838"/>
                </a:lnTo>
                <a:cubicBezTo>
                  <a:pt x="11906" y="74524"/>
                  <a:pt x="8280" y="77611"/>
                  <a:pt x="6909" y="81825"/>
                </a:cubicBezTo>
                <a:cubicBezTo>
                  <a:pt x="5537" y="86039"/>
                  <a:pt x="6664" y="90644"/>
                  <a:pt x="9750" y="93780"/>
                </a:cubicBezTo>
                <a:lnTo>
                  <a:pt x="65803" y="149882"/>
                </a:lnTo>
                <a:lnTo>
                  <a:pt x="53456" y="228228"/>
                </a:lnTo>
                <a:cubicBezTo>
                  <a:pt x="52770" y="232588"/>
                  <a:pt x="54583" y="236998"/>
                  <a:pt x="58159" y="239595"/>
                </a:cubicBezTo>
                <a:cubicBezTo>
                  <a:pt x="61736" y="242192"/>
                  <a:pt x="66440" y="242584"/>
                  <a:pt x="70409" y="240575"/>
                </a:cubicBezTo>
                <a:lnTo>
                  <a:pt x="141160" y="204611"/>
                </a:lnTo>
                <a:lnTo>
                  <a:pt x="211863" y="240575"/>
                </a:lnTo>
                <a:cubicBezTo>
                  <a:pt x="215782" y="242584"/>
                  <a:pt x="220535" y="242192"/>
                  <a:pt x="224112" y="239595"/>
                </a:cubicBezTo>
                <a:cubicBezTo>
                  <a:pt x="227689" y="236998"/>
                  <a:pt x="229502" y="232637"/>
                  <a:pt x="228816" y="228228"/>
                </a:cubicBezTo>
                <a:lnTo>
                  <a:pt x="216419" y="149882"/>
                </a:lnTo>
                <a:lnTo>
                  <a:pt x="272472" y="93780"/>
                </a:lnTo>
                <a:cubicBezTo>
                  <a:pt x="275608" y="90644"/>
                  <a:pt x="276686" y="86039"/>
                  <a:pt x="275314" y="81825"/>
                </a:cubicBezTo>
                <a:cubicBezTo>
                  <a:pt x="273942" y="77611"/>
                  <a:pt x="270365" y="74524"/>
                  <a:pt x="265955" y="73838"/>
                </a:cubicBezTo>
                <a:lnTo>
                  <a:pt x="187658" y="61393"/>
                </a:lnTo>
                <a:lnTo>
                  <a:pt x="151645" y="-926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697094" y="602074"/>
            <a:ext cx="668971" cy="668971"/>
          </a:xfrm>
          <a:custGeom>
            <a:avLst/>
            <a:gdLst/>
            <a:ahLst/>
            <a:cxnLst/>
            <a:rect l="l" t="t" r="r" b="b"/>
            <a:pathLst>
              <a:path w="668971" h="668971">
                <a:moveTo>
                  <a:pt x="334486" y="0"/>
                </a:moveTo>
                <a:lnTo>
                  <a:pt x="334486" y="0"/>
                </a:lnTo>
                <a:cubicBezTo>
                  <a:pt x="519217" y="0"/>
                  <a:pt x="668971" y="149754"/>
                  <a:pt x="668971" y="334486"/>
                </a:cubicBezTo>
                <a:lnTo>
                  <a:pt x="668971" y="334486"/>
                </a:lnTo>
                <a:cubicBezTo>
                  <a:pt x="668971" y="519217"/>
                  <a:pt x="519217" y="668971"/>
                  <a:pt x="334486" y="668971"/>
                </a:cubicBezTo>
                <a:lnTo>
                  <a:pt x="334486" y="668971"/>
                </a:lnTo>
                <a:cubicBezTo>
                  <a:pt x="149754" y="668971"/>
                  <a:pt x="0" y="519217"/>
                  <a:pt x="0" y="334486"/>
                </a:cubicBezTo>
                <a:lnTo>
                  <a:pt x="0" y="334486"/>
                </a:lnTo>
                <a:cubicBezTo>
                  <a:pt x="0" y="149754"/>
                  <a:pt x="149754" y="0"/>
                  <a:pt x="334486" y="0"/>
                </a:cubicBezTo>
                <a:close/>
              </a:path>
            </a:pathLst>
          </a:custGeom>
          <a:solidFill>
            <a:srgbClr val="FFAAA5"/>
          </a:solidFill>
          <a:ln/>
          <a:effectLst>
            <a:outerShdw blurRad="25086" dist="83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908238" y="811128"/>
            <a:ext cx="250864" cy="250864"/>
          </a:xfrm>
          <a:custGeom>
            <a:avLst/>
            <a:gdLst/>
            <a:ahLst/>
            <a:cxnLst/>
            <a:rect l="l" t="t" r="r" b="b"/>
            <a:pathLst>
              <a:path w="250864" h="250864">
                <a:moveTo>
                  <a:pt x="125432" y="250864"/>
                </a:moveTo>
                <a:cubicBezTo>
                  <a:pt x="194660" y="250864"/>
                  <a:pt x="250864" y="194660"/>
                  <a:pt x="250864" y="125432"/>
                </a:cubicBezTo>
                <a:cubicBezTo>
                  <a:pt x="250864" y="56204"/>
                  <a:pt x="194660" y="0"/>
                  <a:pt x="125432" y="0"/>
                </a:cubicBezTo>
                <a:cubicBezTo>
                  <a:pt x="56204" y="0"/>
                  <a:pt x="0" y="56204"/>
                  <a:pt x="0" y="125432"/>
                </a:cubicBezTo>
                <a:cubicBezTo>
                  <a:pt x="0" y="194660"/>
                  <a:pt x="56204" y="250864"/>
                  <a:pt x="125432" y="250864"/>
                </a:cubicBezTo>
                <a:close/>
                <a:moveTo>
                  <a:pt x="81041" y="157721"/>
                </a:moveTo>
                <a:cubicBezTo>
                  <a:pt x="91036" y="171440"/>
                  <a:pt x="107205" y="180309"/>
                  <a:pt x="125432" y="180309"/>
                </a:cubicBezTo>
                <a:cubicBezTo>
                  <a:pt x="143659" y="180309"/>
                  <a:pt x="159828" y="171440"/>
                  <a:pt x="169823" y="157721"/>
                </a:cubicBezTo>
                <a:cubicBezTo>
                  <a:pt x="173645" y="152478"/>
                  <a:pt x="180995" y="151302"/>
                  <a:pt x="186237" y="155124"/>
                </a:cubicBezTo>
                <a:cubicBezTo>
                  <a:pt x="191480" y="158946"/>
                  <a:pt x="192656" y="166296"/>
                  <a:pt x="188834" y="171538"/>
                </a:cubicBezTo>
                <a:cubicBezTo>
                  <a:pt x="174576" y="191088"/>
                  <a:pt x="151498" y="203827"/>
                  <a:pt x="125432" y="203827"/>
                </a:cubicBezTo>
                <a:cubicBezTo>
                  <a:pt x="99366" y="203827"/>
                  <a:pt x="76288" y="191088"/>
                  <a:pt x="62030" y="171538"/>
                </a:cubicBezTo>
                <a:cubicBezTo>
                  <a:pt x="58208" y="166296"/>
                  <a:pt x="59384" y="158946"/>
                  <a:pt x="64627" y="155124"/>
                </a:cubicBezTo>
                <a:cubicBezTo>
                  <a:pt x="69870" y="151302"/>
                  <a:pt x="77219" y="152478"/>
                  <a:pt x="81041" y="157721"/>
                </a:cubicBezTo>
                <a:close/>
                <a:moveTo>
                  <a:pt x="70556" y="101914"/>
                </a:moveTo>
                <a:cubicBezTo>
                  <a:pt x="70556" y="93260"/>
                  <a:pt x="77581" y="86235"/>
                  <a:pt x="86235" y="86235"/>
                </a:cubicBezTo>
                <a:cubicBezTo>
                  <a:pt x="94888" y="86235"/>
                  <a:pt x="101914" y="93260"/>
                  <a:pt x="101914" y="101914"/>
                </a:cubicBezTo>
                <a:cubicBezTo>
                  <a:pt x="101914" y="110567"/>
                  <a:pt x="94888" y="117593"/>
                  <a:pt x="86235" y="117593"/>
                </a:cubicBezTo>
                <a:cubicBezTo>
                  <a:pt x="77581" y="117593"/>
                  <a:pt x="70556" y="110567"/>
                  <a:pt x="70556" y="101914"/>
                </a:cubicBezTo>
                <a:close/>
                <a:moveTo>
                  <a:pt x="164630" y="86235"/>
                </a:moveTo>
                <a:cubicBezTo>
                  <a:pt x="173283" y="86235"/>
                  <a:pt x="180309" y="93260"/>
                  <a:pt x="180309" y="101914"/>
                </a:cubicBezTo>
                <a:cubicBezTo>
                  <a:pt x="180309" y="110567"/>
                  <a:pt x="173283" y="117593"/>
                  <a:pt x="164630" y="117593"/>
                </a:cubicBezTo>
                <a:cubicBezTo>
                  <a:pt x="155976" y="117593"/>
                  <a:pt x="148951" y="110567"/>
                  <a:pt x="148951" y="101914"/>
                </a:cubicBezTo>
                <a:cubicBezTo>
                  <a:pt x="148951" y="93260"/>
                  <a:pt x="155976" y="86235"/>
                  <a:pt x="164630" y="8623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4757274" y="1471737"/>
            <a:ext cx="2675885" cy="501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951" b="1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Mulțumiri!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26049" y="2107259"/>
            <a:ext cx="1337942" cy="66897"/>
          </a:xfrm>
          <a:custGeom>
            <a:avLst/>
            <a:gdLst/>
            <a:ahLst/>
            <a:cxnLst/>
            <a:rect l="l" t="t" r="r" b="b"/>
            <a:pathLst>
              <a:path w="1337942" h="66897">
                <a:moveTo>
                  <a:pt x="33449" y="0"/>
                </a:moveTo>
                <a:lnTo>
                  <a:pt x="1304494" y="0"/>
                </a:lnTo>
                <a:cubicBezTo>
                  <a:pt x="1322967" y="0"/>
                  <a:pt x="1337942" y="14975"/>
                  <a:pt x="1337942" y="33449"/>
                </a:cubicBezTo>
                <a:lnTo>
                  <a:pt x="1337942" y="33449"/>
                </a:lnTo>
                <a:cubicBezTo>
                  <a:pt x="1337942" y="51922"/>
                  <a:pt x="1322967" y="66897"/>
                  <a:pt x="1304494" y="66897"/>
                </a:cubicBezTo>
                <a:lnTo>
                  <a:pt x="33449" y="66897"/>
                </a:lnTo>
                <a:cubicBezTo>
                  <a:pt x="14975" y="66897"/>
                  <a:pt x="0" y="51922"/>
                  <a:pt x="0" y="33449"/>
                </a:cubicBezTo>
                <a:lnTo>
                  <a:pt x="0" y="33449"/>
                </a:lnTo>
                <a:cubicBezTo>
                  <a:pt x="0" y="14975"/>
                  <a:pt x="14975" y="0"/>
                  <a:pt x="33449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  <p:sp>
        <p:nvSpPr>
          <p:cNvPr id="12" name="Text 10"/>
          <p:cNvSpPr/>
          <p:nvPr/>
        </p:nvSpPr>
        <p:spPr>
          <a:xfrm>
            <a:off x="3496093" y="2374848"/>
            <a:ext cx="5692789" cy="6522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8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Mulțumim tuturor autorilor pentru contribuția lor valoroasă</a:t>
            </a:r>
            <a:endParaRPr lang="en-US" sz="1600" dirty="0"/>
          </a:p>
          <a:p>
            <a:pPr algn="ctr">
              <a:lnSpc>
                <a:spcPct val="140000"/>
              </a:lnSpc>
            </a:pPr>
            <a:r>
              <a:rPr lang="en-US" sz="1580" dirty="0">
                <a:solidFill>
                  <a:srgbClr val="4A4A4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 dezvoltarea acestei biblioteci de resurse!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131366" y="3512099"/>
            <a:ext cx="7927309" cy="200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4" b="1" kern="0" spc="53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Autori: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135024" y="3846584"/>
            <a:ext cx="192329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Prof. Sălcudean Valentina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184271" y="3846584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37683" y="3846584"/>
            <a:ext cx="1463374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Prof. </a:t>
            </a:r>
            <a:r>
              <a:rPr lang="ro-RO" sz="1185" b="1" dirty="0" smtClean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Bunea Iuliana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027012" y="3846584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321178" y="3846584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2259215" y="4147621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758913" y="4147621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894329" y="4147621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295711" y="3846584"/>
            <a:ext cx="2022527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b="1" dirty="0">
                <a:solidFill>
                  <a:srgbClr val="4A4A4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Prof. Andrea Timea Fărcaș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8255719" y="4147621"/>
            <a:ext cx="125432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5" dirty="0">
                <a:solidFill>
                  <a:srgbClr val="A8D8E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•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022647" y="5418667"/>
            <a:ext cx="4147621" cy="501728"/>
          </a:xfrm>
          <a:custGeom>
            <a:avLst/>
            <a:gdLst/>
            <a:ahLst/>
            <a:cxnLst/>
            <a:rect l="l" t="t" r="r" b="b"/>
            <a:pathLst>
              <a:path w="4147621" h="501728">
                <a:moveTo>
                  <a:pt x="133796" y="0"/>
                </a:moveTo>
                <a:lnTo>
                  <a:pt x="4013825" y="0"/>
                </a:lnTo>
                <a:cubicBezTo>
                  <a:pt x="4087719" y="0"/>
                  <a:pt x="4147621" y="59902"/>
                  <a:pt x="4147621" y="133796"/>
                </a:cubicBezTo>
                <a:lnTo>
                  <a:pt x="4147621" y="367932"/>
                </a:lnTo>
                <a:cubicBezTo>
                  <a:pt x="4147621" y="441826"/>
                  <a:pt x="4087719" y="501728"/>
                  <a:pt x="4013825" y="501728"/>
                </a:cubicBezTo>
                <a:lnTo>
                  <a:pt x="133796" y="501728"/>
                </a:lnTo>
                <a:cubicBezTo>
                  <a:pt x="59952" y="501728"/>
                  <a:pt x="0" y="441776"/>
                  <a:pt x="0" y="367932"/>
                </a:cubicBezTo>
                <a:lnTo>
                  <a:pt x="0" y="133796"/>
                </a:lnTo>
                <a:cubicBezTo>
                  <a:pt x="0" y="59952"/>
                  <a:pt x="59952" y="0"/>
                  <a:pt x="133796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1" name="Text 29"/>
          <p:cNvSpPr/>
          <p:nvPr/>
        </p:nvSpPr>
        <p:spPr>
          <a:xfrm>
            <a:off x="4248424" y="5552461"/>
            <a:ext cx="3696066" cy="2341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17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🌈 Educație modernă pentru copii fericiți! 🌈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760534" y="6121086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6897" y="0"/>
                </a:moveTo>
                <a:lnTo>
                  <a:pt x="66897" y="0"/>
                </a:lnTo>
                <a:cubicBezTo>
                  <a:pt x="103843" y="0"/>
                  <a:pt x="133794" y="29951"/>
                  <a:pt x="133794" y="66897"/>
                </a:cubicBezTo>
                <a:lnTo>
                  <a:pt x="133794" y="66897"/>
                </a:lnTo>
                <a:cubicBezTo>
                  <a:pt x="133794" y="103843"/>
                  <a:pt x="103843" y="133794"/>
                  <a:pt x="66897" y="133794"/>
                </a:cubicBezTo>
                <a:lnTo>
                  <a:pt x="66897" y="133794"/>
                </a:lnTo>
                <a:cubicBezTo>
                  <a:pt x="29951" y="133794"/>
                  <a:pt x="0" y="103843"/>
                  <a:pt x="0" y="66897"/>
                </a:cubicBezTo>
                <a:lnTo>
                  <a:pt x="0" y="66897"/>
                </a:lnTo>
                <a:cubicBezTo>
                  <a:pt x="0" y="29951"/>
                  <a:pt x="29951" y="0"/>
                  <a:pt x="66897" y="0"/>
                </a:cubicBezTo>
                <a:close/>
              </a:path>
            </a:pathLst>
          </a:custGeom>
          <a:solidFill>
            <a:srgbClr val="A8D8EA"/>
          </a:solidFill>
          <a:ln/>
        </p:spPr>
      </p:sp>
      <p:sp>
        <p:nvSpPr>
          <p:cNvPr id="33" name="Shape 31"/>
          <p:cNvSpPr/>
          <p:nvPr/>
        </p:nvSpPr>
        <p:spPr>
          <a:xfrm>
            <a:off x="6028123" y="6121086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6897" y="0"/>
                </a:moveTo>
                <a:lnTo>
                  <a:pt x="66897" y="0"/>
                </a:lnTo>
                <a:cubicBezTo>
                  <a:pt x="103843" y="0"/>
                  <a:pt x="133794" y="29951"/>
                  <a:pt x="133794" y="66897"/>
                </a:cubicBezTo>
                <a:lnTo>
                  <a:pt x="133794" y="66897"/>
                </a:lnTo>
                <a:cubicBezTo>
                  <a:pt x="133794" y="103843"/>
                  <a:pt x="103843" y="133794"/>
                  <a:pt x="66897" y="133794"/>
                </a:cubicBezTo>
                <a:lnTo>
                  <a:pt x="66897" y="133794"/>
                </a:lnTo>
                <a:cubicBezTo>
                  <a:pt x="29951" y="133794"/>
                  <a:pt x="0" y="103843"/>
                  <a:pt x="0" y="66897"/>
                </a:cubicBezTo>
                <a:lnTo>
                  <a:pt x="0" y="66897"/>
                </a:lnTo>
                <a:cubicBezTo>
                  <a:pt x="0" y="29951"/>
                  <a:pt x="29951" y="0"/>
                  <a:pt x="66897" y="0"/>
                </a:cubicBezTo>
                <a:close/>
              </a:path>
            </a:pathLst>
          </a:custGeom>
          <a:solidFill>
            <a:srgbClr val="FFD3B6"/>
          </a:solidFill>
          <a:ln/>
        </p:spPr>
      </p:sp>
      <p:sp>
        <p:nvSpPr>
          <p:cNvPr id="34" name="Shape 32"/>
          <p:cNvSpPr/>
          <p:nvPr/>
        </p:nvSpPr>
        <p:spPr>
          <a:xfrm>
            <a:off x="6295711" y="6121086"/>
            <a:ext cx="133794" cy="133794"/>
          </a:xfrm>
          <a:custGeom>
            <a:avLst/>
            <a:gdLst/>
            <a:ahLst/>
            <a:cxnLst/>
            <a:rect l="l" t="t" r="r" b="b"/>
            <a:pathLst>
              <a:path w="133794" h="133794">
                <a:moveTo>
                  <a:pt x="66897" y="0"/>
                </a:moveTo>
                <a:lnTo>
                  <a:pt x="66897" y="0"/>
                </a:lnTo>
                <a:cubicBezTo>
                  <a:pt x="103843" y="0"/>
                  <a:pt x="133794" y="29951"/>
                  <a:pt x="133794" y="66897"/>
                </a:cubicBezTo>
                <a:lnTo>
                  <a:pt x="133794" y="66897"/>
                </a:lnTo>
                <a:cubicBezTo>
                  <a:pt x="133794" y="103843"/>
                  <a:pt x="103843" y="133794"/>
                  <a:pt x="66897" y="133794"/>
                </a:cubicBezTo>
                <a:lnTo>
                  <a:pt x="66897" y="133794"/>
                </a:lnTo>
                <a:cubicBezTo>
                  <a:pt x="29951" y="133794"/>
                  <a:pt x="0" y="103843"/>
                  <a:pt x="0" y="66897"/>
                </a:cubicBezTo>
                <a:lnTo>
                  <a:pt x="0" y="66897"/>
                </a:lnTo>
                <a:cubicBezTo>
                  <a:pt x="0" y="29951"/>
                  <a:pt x="29951" y="0"/>
                  <a:pt x="66897" y="0"/>
                </a:cubicBezTo>
                <a:close/>
              </a:path>
            </a:pathLst>
          </a:custGeom>
          <a:solidFill>
            <a:srgbClr val="FFAAA5"/>
          </a:solidFill>
          <a:ln/>
        </p:spPr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1498</Words>
  <Application>Microsoft Office PowerPoint</Application>
  <PresentationFormat>Custom</PresentationFormat>
  <Paragraphs>373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MiSans</vt:lpstr>
      <vt:lpstr>微软雅黑</vt:lpstr>
      <vt:lpstr>Calibri</vt:lpstr>
      <vt:lpstr>Noto Sans SC</vt:lpstr>
      <vt:lpstr>Custom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Moonshot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Educație modernă în grădiniță</dc:title>
  <dc:subject>Educație modernă în grădiniță</dc:subject>
  <dc:creator>Kimi</dc:creator>
  <cp:lastModifiedBy>Dell</cp:lastModifiedBy>
  <cp:revision>5</cp:revision>
  <dcterms:created xsi:type="dcterms:W3CDTF">2026-02-20T13:40:54Z</dcterms:created>
  <dcterms:modified xsi:type="dcterms:W3CDTF">2026-06-18T11:53:56Z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{"Label":"Educație modernă în grădiniță","ContentProducer":"001191110108MACG2KBH8F10000","ProduceID":"19c7b2e6-0452-81f3-8000-000020aa0d3a","ReservedCode1":"","ContentPropagator":"001191110108MACG2KBH8F20000","PropagateID":"19c7b2e6-0452-81f3-8000-000020a</vt:lpwstr>
  </property>
</Properties>
</file>